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6" r:id="rId2"/>
  </p:sldMasterIdLst>
  <p:notesMasterIdLst>
    <p:notesMasterId r:id="rId34"/>
  </p:notesMasterIdLst>
  <p:sldIdLst>
    <p:sldId id="262" r:id="rId3"/>
    <p:sldId id="263" r:id="rId4"/>
    <p:sldId id="261" r:id="rId5"/>
    <p:sldId id="281" r:id="rId6"/>
    <p:sldId id="264" r:id="rId7"/>
    <p:sldId id="293" r:id="rId8"/>
    <p:sldId id="274" r:id="rId9"/>
    <p:sldId id="292" r:id="rId10"/>
    <p:sldId id="275" r:id="rId11"/>
    <p:sldId id="291" r:id="rId12"/>
    <p:sldId id="295" r:id="rId13"/>
    <p:sldId id="282" r:id="rId14"/>
    <p:sldId id="283" r:id="rId15"/>
    <p:sldId id="290" r:id="rId16"/>
    <p:sldId id="294" r:id="rId17"/>
    <p:sldId id="272" r:id="rId18"/>
    <p:sldId id="273" r:id="rId19"/>
    <p:sldId id="286" r:id="rId20"/>
    <p:sldId id="296" r:id="rId21"/>
    <p:sldId id="265" r:id="rId22"/>
    <p:sldId id="266" r:id="rId23"/>
    <p:sldId id="267" r:id="rId24"/>
    <p:sldId id="268" r:id="rId25"/>
    <p:sldId id="269" r:id="rId26"/>
    <p:sldId id="297" r:id="rId27"/>
    <p:sldId id="270" r:id="rId28"/>
    <p:sldId id="271" r:id="rId29"/>
    <p:sldId id="287" r:id="rId30"/>
    <p:sldId id="276" r:id="rId31"/>
    <p:sldId id="284" r:id="rId32"/>
    <p:sldId id="289" r:id="rId33"/>
  </p:sldIdLst>
  <p:sldSz cx="12192000" cy="6858000"/>
  <p:notesSz cx="6858000" cy="9144000"/>
  <p:custDataLst>
    <p:tags r:id="rId3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2" d="100"/>
          <a:sy n="102" d="100"/>
        </p:scale>
        <p:origin x="198" y="114"/>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gs" Target="tags/tag1.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548855066299438"/>
          <c:y val="0.12372158467769623"/>
          <c:w val="0.6562836766242981"/>
          <c:h val="0.72484368085861206"/>
        </c:manualLayout>
      </c:layout>
      <c:barChart>
        <c:barDir val="col"/>
        <c:grouping val="clustered"/>
        <c:varyColors val="1"/>
        <c:dLbls>
          <c:showLegendKey val="0"/>
          <c:showVal val="0"/>
          <c:showCatName val="0"/>
          <c:showSerName val="0"/>
          <c:showPercent val="0"/>
          <c:showBubbleSize val="0"/>
        </c:dLbls>
        <c:gapWidth val="150"/>
        <c:axId val="1447082544"/>
        <c:axId val="1447692064"/>
      </c:barChart>
      <c:catAx>
        <c:axId val="1447082544"/>
        <c:scaling>
          <c:orientation val="minMax"/>
        </c:scaling>
        <c:delete val="0"/>
        <c:axPos val="b"/>
        <c:numFmt formatCode="General" sourceLinked="1"/>
        <c:majorTickMark val="none"/>
        <c:minorTickMark val="none"/>
        <c:tickLblPos val="nextTo"/>
        <c:spPr>
          <a:noFill/>
          <a:ln w="12700" cap="rnd" cmpd="sng" algn="ctr">
            <a:solidFill>
              <a:srgbClr val="455051"/>
            </a:solidFill>
            <a:round/>
          </a:ln>
          <a:effectLst/>
        </c:spPr>
        <c:txPr>
          <a:bodyPr rot="-60000000" spcFirstLastPara="1" vertOverflow="ellipsis" vert="horz" wrap="square" anchor="ctr" anchorCtr="1"/>
          <a:lstStyle/>
          <a:p>
            <a:pPr>
              <a:defRPr sz="1200" b="0" i="0" u="none" strike="noStrike" kern="1200" baseline="0" smtId="4294967295">
                <a:solidFill>
                  <a:schemeClr val="tx1">
                    <a:lumMod val="85000"/>
                    <a:lumOff val="15000"/>
                  </a:schemeClr>
                </a:solidFill>
                <a:latin typeface="Calibri" panose="020F0502020204030204" pitchFamily="34" charset="0"/>
                <a:ea typeface="Verdana" panose="020B0604030504040204" pitchFamily="34" charset="0"/>
                <a:cs typeface="Calibri" panose="020F0502020204030204" pitchFamily="34" charset="0"/>
              </a:defRPr>
            </a:pPr>
            <a:endParaRPr lang="en-US"/>
          </a:p>
        </c:txPr>
        <c:crossAx val="1447692064"/>
        <c:crosses val="autoZero"/>
        <c:auto val="0"/>
        <c:lblAlgn val="ctr"/>
        <c:lblOffset val="100"/>
        <c:noMultiLvlLbl val="0"/>
      </c:catAx>
      <c:valAx>
        <c:axId val="1447692064"/>
        <c:scaling>
          <c:orientation val="minMax"/>
        </c:scaling>
        <c:delete val="1"/>
        <c:axPos val="l"/>
        <c:numFmt formatCode="General" sourceLinked="1"/>
        <c:majorTickMark val="out"/>
        <c:minorTickMark val="none"/>
        <c:tickLblPos val="nextTo"/>
        <c:crossAx val="1447082544"/>
        <c:crosses val="autoZero"/>
        <c:crossBetween val="between"/>
      </c:valAx>
      <c:spPr>
        <a:noFill/>
        <a:ln>
          <a:solidFill>
            <a:schemeClr val="bg2">
              <a:lumMod val="90000"/>
            </a:schemeClr>
          </a:solidFill>
        </a:ln>
        <a:effectLst/>
      </c:spPr>
    </c:plotArea>
    <c:plotVisOnly val="1"/>
    <c:dispBlanksAs val="gap"/>
    <c:showDLblsOverMax val="0"/>
  </c:chart>
  <c:spPr>
    <a:noFill/>
    <a:ln>
      <a:noFill/>
    </a:ln>
    <a:effectLst/>
  </c:spPr>
  <c:txPr>
    <a:bodyPr/>
    <a:lstStyle/>
    <a:p>
      <a:pPr>
        <a:defRPr smtId="4294967295">
          <a:solidFill>
            <a:schemeClr val="tx1">
              <a:lumMod val="85000"/>
              <a:lumOff val="15000"/>
            </a:schemeClr>
          </a:solidFill>
          <a:latin typeface="+mn-lt"/>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0.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svg"/><Relationship Id="rId1" Type="http://schemas.openxmlformats.org/officeDocument/2006/relationships/image" Target="../media/image38.svg"/></Relationships>
</file>

<file path=ppt/diagrams/_rels/data12.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svg"/><Relationship Id="rId1" Type="http://schemas.openxmlformats.org/officeDocument/2006/relationships/image" Target="../media/image42.svg"/><Relationship Id="rId6" Type="http://schemas.openxmlformats.org/officeDocument/2006/relationships/image" Target="../media/image47.svg"/><Relationship Id="rId5" Type="http://schemas.openxmlformats.org/officeDocument/2006/relationships/image" Target="../media/image46.svg"/><Relationship Id="rId4" Type="http://schemas.openxmlformats.org/officeDocument/2006/relationships/image" Target="../media/image45.svg"/></Relationships>
</file>

<file path=ppt/diagrams/_rels/data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diagrams/_rels/data4.xml.rels><?xml version="1.0" encoding="UTF-8" standalone="yes"?>
<Relationships xmlns="http://schemas.openxmlformats.org/package/2006/relationships"><Relationship Id="rId1" Type="http://schemas.openxmlformats.org/officeDocument/2006/relationships/image" Target="../media/image22.svg"/></Relationships>
</file>

<file path=ppt/diagrams/_rels/data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hyperlink" Target="https://protect.checkpoint.com/v2/r01/___https:/claremoresoccerclub.com/___.YzJ1OnJjYjpjOm9mZmljZTM2NV9lbWFpbHNfYXR0YWNobWVudDpkMjRhYzEzOTgzMDQ2NTkwZGY3YTQxNGQyMzYzOTI3OTo3OmZlOTU6ZTkyYTlkZTAxNzg4NjgwMDliNWUzYmIxNDgxMGNjYTAyMjEwNWY4ZTA0NWZjNjVlNTEyYjk3YWQ0NTdmYWIzNTpwOlQ6Rg" TargetMode="External"/></Relationships>
</file>

<file path=ppt/diagrams/_rels/data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31.svg"/></Relationships>
</file>

<file path=ppt/diagrams/_rels/data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svg"/><Relationship Id="rId1" Type="http://schemas.openxmlformats.org/officeDocument/2006/relationships/image" Target="../media/image34.svg"/><Relationship Id="rId4" Type="http://schemas.openxmlformats.org/officeDocument/2006/relationships/image" Target="../media/image37.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svg"/><Relationship Id="rId1" Type="http://schemas.openxmlformats.org/officeDocument/2006/relationships/image" Target="../media/image38.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svg"/><Relationship Id="rId1" Type="http://schemas.openxmlformats.org/officeDocument/2006/relationships/image" Target="../media/image42.svg"/><Relationship Id="rId6" Type="http://schemas.openxmlformats.org/officeDocument/2006/relationships/image" Target="../media/image47.svg"/><Relationship Id="rId5" Type="http://schemas.openxmlformats.org/officeDocument/2006/relationships/image" Target="../media/image46.svg"/><Relationship Id="rId4" Type="http://schemas.openxmlformats.org/officeDocument/2006/relationships/image" Target="../media/image4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diagrams/_rels/drawing4.xml.rels><?xml version="1.0" encoding="UTF-8" standalone="yes"?>
<Relationships xmlns="http://schemas.openxmlformats.org/package/2006/relationships"><Relationship Id="rId1" Type="http://schemas.openxmlformats.org/officeDocument/2006/relationships/image" Target="../media/image22.svg"/></Relationships>
</file>

<file path=ppt/diagrams/_rels/drawing6.xml.rels><?xml version="1.0" encoding="UTF-8" standalone="yes"?>
<Relationships xmlns="http://schemas.openxmlformats.org/package/2006/relationships"><Relationship Id="rId3" Type="http://schemas.openxmlformats.org/officeDocument/2006/relationships/hyperlink" Target="https://protect.checkpoint.com/v2/r01/___https:/claremoresoccerclub.com/___.YzJ1OnJjYjpjOm9mZmljZTM2NV9lbWFpbHNfYXR0YWNobWVudDpkMjRhYzEzOTgzMDQ2NTkwZGY3YTQxNGQyMzYzOTI3OTo3OmZlOTU6ZTkyYTlkZTAxNzg4NjgwMDliNWUzYmIxNDgxMGNjYTAyMjEwNWY4ZTA0NWZjNjVlNTEyYjk3YWQ0NTdmYWIzNTpwOlQ6Rg" TargetMode="External"/><Relationship Id="rId2" Type="http://schemas.openxmlformats.org/officeDocument/2006/relationships/image" Target="../media/image29.svg"/><Relationship Id="rId1" Type="http://schemas.openxmlformats.org/officeDocument/2006/relationships/image" Target="../media/image28.svg"/></Relationships>
</file>

<file path=ppt/diagrams/_rels/drawing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31.svg"/></Relationships>
</file>

<file path=ppt/diagrams/_rels/drawing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svg"/><Relationship Id="rId1" Type="http://schemas.openxmlformats.org/officeDocument/2006/relationships/image" Target="../media/image34.svg"/><Relationship Id="rId4" Type="http://schemas.openxmlformats.org/officeDocument/2006/relationships/image" Target="../media/image3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B54556-539F-4664-A9BC-EE08BE5B080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55F2E8CE-3B08-45C4-8D07-5A2A9595932C}" type="parTrans" cxnId="{A12121D3-55D5-4E6D-9C48-17597D11B87D}">
      <dgm:prSet/>
      <dgm:spPr/>
      <dgm:t>
        <a:bodyPr/>
        <a:lstStyle/>
        <a:p>
          <a:endParaRPr lang="en-US" b="1"/>
        </a:p>
      </dgm:t>
    </dgm:pt>
    <dgm:pt modelId="{93D40506-D29B-4BC5-85B8-B09C25EFF181}">
      <dgm:prSe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b="1" i="0" dirty="0">
              <a:solidFill>
                <a:schemeClr val="tx1"/>
              </a:solidFill>
            </a:rPr>
            <a:t>President </a:t>
          </a:r>
        </a:p>
        <a:p>
          <a:r>
            <a:rPr lang="en-US" b="1" dirty="0">
              <a:solidFill>
                <a:schemeClr val="tx1"/>
              </a:solidFill>
            </a:rPr>
            <a:t>Angela Kirkendall</a:t>
          </a:r>
        </a:p>
      </dgm:t>
    </dgm:pt>
    <dgm:pt modelId="{4F45FE7F-C72B-48DD-AA4F-E91E67D7FDB6}" type="sibTrans" cxnId="{A12121D3-55D5-4E6D-9C48-17597D11B87D}">
      <dgm:prSet/>
      <dgm:spPr/>
      <dgm:t>
        <a:bodyPr/>
        <a:lstStyle/>
        <a:p>
          <a:endParaRPr lang="en-US" b="1"/>
        </a:p>
      </dgm:t>
    </dgm:pt>
    <dgm:pt modelId="{EF531E8B-0ABF-4D9E-907F-BE24B479CEFE}" type="parTrans" cxnId="{C1B3EE87-4C64-431E-ABD0-FECCE674356D}">
      <dgm:prSet/>
      <dgm:spPr/>
      <dgm:t>
        <a:bodyPr/>
        <a:lstStyle/>
        <a:p>
          <a:endParaRPr lang="en-US" b="1"/>
        </a:p>
      </dgm:t>
    </dgm:pt>
    <dgm:pt modelId="{291C289D-BA45-4BE2-B7B7-A26C8865B911}">
      <dgm:prSe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b="1" i="0">
              <a:solidFill>
                <a:schemeClr val="tx1"/>
              </a:solidFill>
            </a:rPr>
            <a:t>1</a:t>
          </a:r>
          <a:r>
            <a:rPr lang="en-US" b="1" i="0" baseline="30000">
              <a:solidFill>
                <a:schemeClr val="tx1"/>
              </a:solidFill>
            </a:rPr>
            <a:t>st</a:t>
          </a:r>
          <a:r>
            <a:rPr lang="en-US" b="1" i="0">
              <a:solidFill>
                <a:schemeClr val="tx1"/>
              </a:solidFill>
            </a:rPr>
            <a:t> Vice President</a:t>
          </a:r>
        </a:p>
        <a:p>
          <a:r>
            <a:rPr lang="en-US" b="1" i="0">
              <a:solidFill>
                <a:schemeClr val="tx1"/>
              </a:solidFill>
            </a:rPr>
            <a:t> Jonathan Hale</a:t>
          </a:r>
          <a:endParaRPr lang="en-US" b="1">
            <a:solidFill>
              <a:schemeClr val="tx1"/>
            </a:solidFill>
          </a:endParaRPr>
        </a:p>
      </dgm:t>
    </dgm:pt>
    <dgm:pt modelId="{BEA93A33-349D-4476-91F6-7B961F0D6722}" type="sibTrans" cxnId="{C1B3EE87-4C64-431E-ABD0-FECCE674356D}">
      <dgm:prSet/>
      <dgm:spPr/>
      <dgm:t>
        <a:bodyPr/>
        <a:lstStyle/>
        <a:p>
          <a:endParaRPr lang="en-US" b="1"/>
        </a:p>
      </dgm:t>
    </dgm:pt>
    <dgm:pt modelId="{3685E17F-C3DE-40DE-9A28-3F8077691C25}" type="parTrans" cxnId="{E52C541B-7864-478F-929F-0DB36BBD0E22}">
      <dgm:prSet/>
      <dgm:spPr/>
      <dgm:t>
        <a:bodyPr/>
        <a:lstStyle/>
        <a:p>
          <a:endParaRPr lang="en-US" b="1"/>
        </a:p>
      </dgm:t>
    </dgm:pt>
    <dgm:pt modelId="{4C61443C-95FE-437F-8975-C5362ECDE3CF}">
      <dgm:prSe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b="1" i="0">
              <a:solidFill>
                <a:schemeClr val="tx1"/>
              </a:solidFill>
            </a:rPr>
            <a:t>2</a:t>
          </a:r>
          <a:r>
            <a:rPr lang="en-US" b="1" i="0" baseline="30000">
              <a:solidFill>
                <a:schemeClr val="tx1"/>
              </a:solidFill>
            </a:rPr>
            <a:t>nd</a:t>
          </a:r>
          <a:r>
            <a:rPr lang="en-US" b="1" i="0">
              <a:solidFill>
                <a:schemeClr val="tx1"/>
              </a:solidFill>
            </a:rPr>
            <a:t> Vice President</a:t>
          </a:r>
        </a:p>
        <a:p>
          <a:r>
            <a:rPr lang="en-US" b="1" i="0">
              <a:solidFill>
                <a:schemeClr val="tx1"/>
              </a:solidFill>
            </a:rPr>
            <a:t>Kat Birkhead</a:t>
          </a:r>
          <a:endParaRPr lang="en-US" b="1">
            <a:solidFill>
              <a:schemeClr val="tx1"/>
            </a:solidFill>
          </a:endParaRPr>
        </a:p>
      </dgm:t>
    </dgm:pt>
    <dgm:pt modelId="{B930264D-3806-4051-AF7D-48ED9639972B}" type="sibTrans" cxnId="{E52C541B-7864-478F-929F-0DB36BBD0E22}">
      <dgm:prSet/>
      <dgm:spPr/>
      <dgm:t>
        <a:bodyPr/>
        <a:lstStyle/>
        <a:p>
          <a:endParaRPr lang="en-US" b="1"/>
        </a:p>
      </dgm:t>
    </dgm:pt>
    <dgm:pt modelId="{7930851B-0552-44AF-A21E-D63F597D64BA}" type="parTrans" cxnId="{0BD8327F-452B-4856-9D28-544C1EAC1668}">
      <dgm:prSet/>
      <dgm:spPr/>
      <dgm:t>
        <a:bodyPr/>
        <a:lstStyle/>
        <a:p>
          <a:endParaRPr lang="en-US" b="1"/>
        </a:p>
      </dgm:t>
    </dgm:pt>
    <dgm:pt modelId="{87D49598-0168-47CD-A518-095AFA67224F}">
      <dgm:prSe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b="1" i="0" dirty="0">
              <a:solidFill>
                <a:schemeClr val="tx1"/>
              </a:solidFill>
            </a:rPr>
            <a:t>Secretary</a:t>
          </a:r>
        </a:p>
        <a:p>
          <a:r>
            <a:rPr lang="en-US" b="1" i="0" dirty="0">
              <a:solidFill>
                <a:schemeClr val="tx1"/>
              </a:solidFill>
            </a:rPr>
            <a:t> Morgan Browning</a:t>
          </a:r>
          <a:endParaRPr lang="en-US" b="1" dirty="0">
            <a:solidFill>
              <a:schemeClr val="tx1"/>
            </a:solidFill>
          </a:endParaRPr>
        </a:p>
      </dgm:t>
    </dgm:pt>
    <dgm:pt modelId="{EB1649B2-301D-434F-B62B-18F259DF1D40}" type="sibTrans" cxnId="{0BD8327F-452B-4856-9D28-544C1EAC1668}">
      <dgm:prSet/>
      <dgm:spPr/>
      <dgm:t>
        <a:bodyPr/>
        <a:lstStyle/>
        <a:p>
          <a:endParaRPr lang="en-US" b="1"/>
        </a:p>
      </dgm:t>
    </dgm:pt>
    <dgm:pt modelId="{475794EA-52D3-4C71-B7B7-2D82655FF2A0}" type="parTrans" cxnId="{94CEE751-FCED-46C3-8999-0CE775056443}">
      <dgm:prSet/>
      <dgm:spPr/>
      <dgm:t>
        <a:bodyPr/>
        <a:lstStyle/>
        <a:p>
          <a:endParaRPr lang="en-US" b="1"/>
        </a:p>
      </dgm:t>
    </dgm:pt>
    <dgm:pt modelId="{08AE6900-F62A-49EB-A607-4714F6AA247A}">
      <dgm:prSe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b="1" i="0">
              <a:solidFill>
                <a:schemeClr val="tx1"/>
              </a:solidFill>
            </a:rPr>
            <a:t>Registrar </a:t>
          </a:r>
        </a:p>
        <a:p>
          <a:r>
            <a:rPr lang="en-US" b="1" i="0">
              <a:solidFill>
                <a:schemeClr val="tx1"/>
              </a:solidFill>
            </a:rPr>
            <a:t>Jennifer Staton</a:t>
          </a:r>
          <a:endParaRPr lang="en-US" b="1">
            <a:solidFill>
              <a:schemeClr val="tx1"/>
            </a:solidFill>
          </a:endParaRPr>
        </a:p>
      </dgm:t>
    </dgm:pt>
    <dgm:pt modelId="{F8C22E5D-38EB-493B-8CB5-0FD7DEECBFB7}" type="sibTrans" cxnId="{94CEE751-FCED-46C3-8999-0CE775056443}">
      <dgm:prSet/>
      <dgm:spPr/>
      <dgm:t>
        <a:bodyPr/>
        <a:lstStyle/>
        <a:p>
          <a:endParaRPr lang="en-US" b="1"/>
        </a:p>
      </dgm:t>
    </dgm:pt>
    <dgm:pt modelId="{DF66BBF9-1F2F-4873-B4CE-45DA23A6E65E}" type="parTrans" cxnId="{ED58285F-27DE-4EC0-BE8A-815FA3CA229C}">
      <dgm:prSet/>
      <dgm:spPr/>
      <dgm:t>
        <a:bodyPr/>
        <a:lstStyle/>
        <a:p>
          <a:endParaRPr lang="en-US" b="1"/>
        </a:p>
      </dgm:t>
    </dgm:pt>
    <dgm:pt modelId="{179C4D01-B711-48BD-AD06-A8F512D93FD1}">
      <dgm:prSe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b="1" i="0">
              <a:solidFill>
                <a:schemeClr val="tx1"/>
              </a:solidFill>
            </a:rPr>
            <a:t>Head Referee</a:t>
          </a:r>
        </a:p>
        <a:p>
          <a:r>
            <a:rPr lang="en-US" b="1" i="0">
              <a:solidFill>
                <a:schemeClr val="tx1"/>
              </a:solidFill>
            </a:rPr>
            <a:t> Clark Stout</a:t>
          </a:r>
          <a:endParaRPr lang="en-US" b="1">
            <a:solidFill>
              <a:schemeClr val="tx1"/>
            </a:solidFill>
          </a:endParaRPr>
        </a:p>
      </dgm:t>
    </dgm:pt>
    <dgm:pt modelId="{1FDCC7D2-752F-4591-946B-755EF054E087}" type="sibTrans" cxnId="{ED58285F-27DE-4EC0-BE8A-815FA3CA229C}">
      <dgm:prSet/>
      <dgm:spPr/>
      <dgm:t>
        <a:bodyPr/>
        <a:lstStyle/>
        <a:p>
          <a:endParaRPr lang="en-US" b="1"/>
        </a:p>
      </dgm:t>
    </dgm:pt>
    <dgm:pt modelId="{4BEAC210-1235-470A-8205-334B4D0DBD97}" type="parTrans" cxnId="{463701E4-FE70-4F72-B90C-5EA8358E55E0}">
      <dgm:prSet/>
      <dgm:spPr/>
      <dgm:t>
        <a:bodyPr/>
        <a:lstStyle/>
        <a:p>
          <a:endParaRPr lang="en-US" b="1"/>
        </a:p>
      </dgm:t>
    </dgm:pt>
    <dgm:pt modelId="{9F53ED0B-1EE3-4649-986C-A6DD81E4A92F}">
      <dgm:prSe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b="1" i="0" dirty="0">
              <a:solidFill>
                <a:schemeClr val="tx1"/>
              </a:solidFill>
            </a:rPr>
            <a:t>Referee Assignor/Field Coordinator</a:t>
          </a:r>
        </a:p>
        <a:p>
          <a:r>
            <a:rPr lang="en-US" b="1" i="0" dirty="0">
              <a:solidFill>
                <a:schemeClr val="tx1"/>
              </a:solidFill>
            </a:rPr>
            <a:t>Kat Birkhead</a:t>
          </a:r>
          <a:endParaRPr lang="en-US" b="1" dirty="0">
            <a:solidFill>
              <a:schemeClr val="tx1"/>
            </a:solidFill>
          </a:endParaRPr>
        </a:p>
      </dgm:t>
    </dgm:pt>
    <dgm:pt modelId="{240576E3-78E0-4F29-A450-57E9E2898FA4}" type="sibTrans" cxnId="{463701E4-FE70-4F72-B90C-5EA8358E55E0}">
      <dgm:prSet/>
      <dgm:spPr/>
      <dgm:t>
        <a:bodyPr/>
        <a:lstStyle/>
        <a:p>
          <a:endParaRPr lang="en-US" b="1"/>
        </a:p>
      </dgm:t>
    </dgm:pt>
    <dgm:pt modelId="{51675966-12E6-4336-96B4-55049CF54148}" type="parTrans" cxnId="{68152E6E-E7F0-4506-87FD-C311688C712D}">
      <dgm:prSet/>
      <dgm:spPr/>
      <dgm:t>
        <a:bodyPr/>
        <a:lstStyle/>
        <a:p>
          <a:endParaRPr lang="en-US" b="1"/>
        </a:p>
      </dgm:t>
    </dgm:pt>
    <dgm:pt modelId="{150EA038-A863-4260-9BD5-41C6D0E66F05}">
      <dgm:prSe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b="1" i="0">
              <a:solidFill>
                <a:schemeClr val="tx1"/>
              </a:solidFill>
            </a:rPr>
            <a:t>Head Rec Commissioner</a:t>
          </a:r>
        </a:p>
        <a:p>
          <a:r>
            <a:rPr lang="en-US" b="1" i="0">
              <a:solidFill>
                <a:schemeClr val="tx1"/>
              </a:solidFill>
            </a:rPr>
            <a:t> Kimi Beasley</a:t>
          </a:r>
          <a:endParaRPr lang="en-US" b="1">
            <a:solidFill>
              <a:schemeClr val="tx1"/>
            </a:solidFill>
          </a:endParaRPr>
        </a:p>
      </dgm:t>
    </dgm:pt>
    <dgm:pt modelId="{D4DED8FB-48BA-427A-950D-EC5ACB36A5D7}" type="sibTrans" cxnId="{68152E6E-E7F0-4506-87FD-C311688C712D}">
      <dgm:prSet/>
      <dgm:spPr/>
      <dgm:t>
        <a:bodyPr/>
        <a:lstStyle/>
        <a:p>
          <a:endParaRPr lang="en-US" b="1"/>
        </a:p>
      </dgm:t>
    </dgm:pt>
    <dgm:pt modelId="{F9413541-A002-4DA7-A64C-15AD7A681C57}" type="parTrans" cxnId="{7041933D-183B-4A5F-8692-75735ACEE3A6}">
      <dgm:prSet/>
      <dgm:spPr/>
      <dgm:t>
        <a:bodyPr/>
        <a:lstStyle/>
        <a:p>
          <a:endParaRPr lang="en-US" b="1"/>
        </a:p>
      </dgm:t>
    </dgm:pt>
    <dgm:pt modelId="{65287B26-BB17-43EB-9320-B617E45445B7}">
      <dgm:prSe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b="1" i="0" dirty="0">
              <a:solidFill>
                <a:schemeClr val="tx1"/>
              </a:solidFill>
            </a:rPr>
            <a:t>Competitive/Academy Liaison</a:t>
          </a:r>
        </a:p>
        <a:p>
          <a:r>
            <a:rPr lang="en-US" b="1" i="0" dirty="0">
              <a:solidFill>
                <a:schemeClr val="tx1"/>
              </a:solidFill>
            </a:rPr>
            <a:t> Thor Campbell</a:t>
          </a:r>
          <a:endParaRPr lang="en-US" b="1" dirty="0">
            <a:solidFill>
              <a:schemeClr val="tx1"/>
            </a:solidFill>
          </a:endParaRPr>
        </a:p>
      </dgm:t>
    </dgm:pt>
    <dgm:pt modelId="{8B89F959-3C5B-4417-BFAB-4629D904A40A}" type="sibTrans" cxnId="{7041933D-183B-4A5F-8692-75735ACEE3A6}">
      <dgm:prSet/>
      <dgm:spPr/>
      <dgm:t>
        <a:bodyPr/>
        <a:lstStyle/>
        <a:p>
          <a:endParaRPr lang="en-US" b="1"/>
        </a:p>
      </dgm:t>
    </dgm:pt>
    <dgm:pt modelId="{F052057D-C07F-4050-B445-16879A744B20}" type="parTrans" cxnId="{D021D4A8-6FD9-40B6-8C56-A4092BCFC4DC}">
      <dgm:prSet/>
      <dgm:spPr/>
      <dgm:t>
        <a:bodyPr/>
        <a:lstStyle/>
        <a:p>
          <a:endParaRPr lang="en-US" b="1"/>
        </a:p>
      </dgm:t>
    </dgm:pt>
    <dgm:pt modelId="{8609455B-1B40-4FE1-B216-5D95E194DDA2}">
      <dgm:prSe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b="1" i="0">
              <a:solidFill>
                <a:schemeClr val="tx1"/>
              </a:solidFill>
            </a:rPr>
            <a:t>Adult Commissioner</a:t>
          </a:r>
          <a:br>
            <a:rPr lang="en-US" b="1" i="0">
              <a:solidFill>
                <a:schemeClr val="tx1"/>
              </a:solidFill>
            </a:rPr>
          </a:br>
          <a:br>
            <a:rPr lang="en-US" b="1" i="0">
              <a:solidFill>
                <a:schemeClr val="tx1"/>
              </a:solidFill>
            </a:rPr>
          </a:br>
          <a:r>
            <a:rPr lang="en-US" b="1" i="0">
              <a:solidFill>
                <a:schemeClr val="tx1"/>
              </a:solidFill>
            </a:rPr>
            <a:t> Frank Rodriguez</a:t>
          </a:r>
          <a:endParaRPr lang="en-US" b="1">
            <a:solidFill>
              <a:schemeClr val="tx1"/>
            </a:solidFill>
          </a:endParaRPr>
        </a:p>
      </dgm:t>
    </dgm:pt>
    <dgm:pt modelId="{186AFB6E-1471-492A-91C1-6FFE3BE22E19}" type="sibTrans" cxnId="{D021D4A8-6FD9-40B6-8C56-A4092BCFC4DC}">
      <dgm:prSet/>
      <dgm:spPr/>
      <dgm:t>
        <a:bodyPr/>
        <a:lstStyle/>
        <a:p>
          <a:endParaRPr lang="en-US" b="1"/>
        </a:p>
      </dgm:t>
    </dgm:pt>
    <dgm:pt modelId="{15BDC759-2897-4728-BA15-0A421B86BF26}" type="parTrans" cxnId="{DF94B1A1-61B8-4BFC-AF19-37FE27C15909}">
      <dgm:prSet/>
      <dgm:spPr/>
      <dgm:t>
        <a:bodyPr/>
        <a:lstStyle/>
        <a:p>
          <a:endParaRPr lang="en-US" b="1"/>
        </a:p>
      </dgm:t>
    </dgm:pt>
    <dgm:pt modelId="{82B412A7-2545-449D-A345-F00E66BBC33C}">
      <dgm:prSe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b="1" i="0" dirty="0">
              <a:solidFill>
                <a:schemeClr val="tx1"/>
              </a:solidFill>
            </a:rPr>
            <a:t>Board Member at Large</a:t>
          </a:r>
        </a:p>
        <a:p>
          <a:r>
            <a:rPr lang="en-US" b="1" i="0" dirty="0">
              <a:solidFill>
                <a:schemeClr val="tx1"/>
              </a:solidFill>
            </a:rPr>
            <a:t> Vacant</a:t>
          </a:r>
          <a:endParaRPr lang="en-US" b="1" dirty="0">
            <a:solidFill>
              <a:schemeClr val="tx1"/>
            </a:solidFill>
          </a:endParaRPr>
        </a:p>
      </dgm:t>
    </dgm:pt>
    <dgm:pt modelId="{2E161A99-283B-43E7-A41E-21622A931470}" type="sibTrans" cxnId="{DF94B1A1-61B8-4BFC-AF19-37FE27C15909}">
      <dgm:prSet/>
      <dgm:spPr/>
      <dgm:t>
        <a:bodyPr/>
        <a:lstStyle/>
        <a:p>
          <a:endParaRPr lang="en-US" b="1"/>
        </a:p>
      </dgm:t>
    </dgm:pt>
    <dgm:pt modelId="{1CA55916-4EBE-4BA1-88EB-89A163E0D6BB}" type="parTrans" cxnId="{FD13E156-DB99-417F-B480-2FFF30BC1EDE}">
      <dgm:prSet/>
      <dgm:spPr/>
      <dgm:t>
        <a:bodyPr/>
        <a:lstStyle/>
        <a:p>
          <a:endParaRPr lang="en-US"/>
        </a:p>
      </dgm:t>
    </dgm:pt>
    <dgm:pt modelId="{0A83481F-C3F6-42E3-BFCD-CDE20DECEFC9}">
      <dgm:prSe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b="1" i="0" dirty="0">
              <a:solidFill>
                <a:schemeClr val="tx1"/>
              </a:solidFill>
            </a:rPr>
            <a:t>Director of Coaching</a:t>
          </a:r>
        </a:p>
        <a:p>
          <a:r>
            <a:rPr lang="en-US" b="1" i="0" dirty="0">
              <a:solidFill>
                <a:schemeClr val="tx1"/>
              </a:solidFill>
            </a:rPr>
            <a:t> Brian Brown</a:t>
          </a:r>
          <a:endParaRPr lang="en-US" b="1" dirty="0">
            <a:solidFill>
              <a:schemeClr val="tx1"/>
            </a:solidFill>
          </a:endParaRPr>
        </a:p>
      </dgm:t>
    </dgm:pt>
    <dgm:pt modelId="{1C3A93B3-354F-4C94-AE16-0990A0A3D4DF}" type="sibTrans" cxnId="{FD13E156-DB99-417F-B480-2FFF30BC1EDE}">
      <dgm:prSet/>
      <dgm:spPr/>
      <dgm:t>
        <a:bodyPr/>
        <a:lstStyle/>
        <a:p>
          <a:endParaRPr lang="en-US"/>
        </a:p>
      </dgm:t>
    </dgm:pt>
    <dgm:pt modelId="{7A6C2855-98EE-4C07-AF5D-DAF0618823C3}">
      <dgm:prSe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b="1" dirty="0">
              <a:solidFill>
                <a:schemeClr val="tx1"/>
              </a:solidFill>
            </a:rPr>
            <a:t>Advisory Member</a:t>
          </a:r>
        </a:p>
        <a:p>
          <a:r>
            <a:rPr lang="en-US" b="1" dirty="0">
              <a:solidFill>
                <a:schemeClr val="tx1"/>
              </a:solidFill>
            </a:rPr>
            <a:t> Ryan Alexander</a:t>
          </a:r>
        </a:p>
      </dgm:t>
    </dgm:pt>
    <dgm:pt modelId="{A218D500-867B-48F1-9E0A-770B9717C9B3}" type="parTrans" cxnId="{6D50A0E0-A983-4A8E-97DF-DD50A5B8B046}">
      <dgm:prSet/>
      <dgm:spPr/>
      <dgm:t>
        <a:bodyPr/>
        <a:lstStyle/>
        <a:p>
          <a:endParaRPr lang="en-US"/>
        </a:p>
      </dgm:t>
    </dgm:pt>
    <dgm:pt modelId="{040465D1-6326-4F42-A304-2997228792EF}" type="sibTrans" cxnId="{6D50A0E0-A983-4A8E-97DF-DD50A5B8B046}">
      <dgm:prSet/>
      <dgm:spPr/>
      <dgm:t>
        <a:bodyPr/>
        <a:lstStyle/>
        <a:p>
          <a:endParaRPr lang="en-US"/>
        </a:p>
      </dgm:t>
    </dgm:pt>
    <dgm:pt modelId="{17E9CD93-0BE8-44A1-BF90-A7F190D70AE1}" type="pres">
      <dgm:prSet presAssocID="{EBB54556-539F-4664-A9BC-EE08BE5B0806}" presName="diagram" presStyleCnt="0">
        <dgm:presLayoutVars>
          <dgm:dir/>
          <dgm:resizeHandles val="exact"/>
        </dgm:presLayoutVars>
      </dgm:prSet>
      <dgm:spPr/>
    </dgm:pt>
    <dgm:pt modelId="{4C478F19-2EC5-4A95-87AC-7F42DF880022}" type="pres">
      <dgm:prSet presAssocID="{93D40506-D29B-4BC5-85B8-B09C25EFF181}" presName="node" presStyleLbl="node1" presStyleIdx="0" presStyleCnt="13" custLinFactNeighborX="1710" custLinFactNeighborY="293">
        <dgm:presLayoutVars>
          <dgm:bulletEnabled val="1"/>
        </dgm:presLayoutVars>
      </dgm:prSet>
      <dgm:spPr/>
    </dgm:pt>
    <dgm:pt modelId="{D54BBCE8-E6D8-47C2-8FA9-C96E2A561716}" type="pres">
      <dgm:prSet presAssocID="{4F45FE7F-C72B-48DD-AA4F-E91E67D7FDB6}" presName="sibTrans" presStyleCnt="0"/>
      <dgm:spPr/>
    </dgm:pt>
    <dgm:pt modelId="{7688783C-79E1-4305-9D1A-B8AF99083AEC}" type="pres">
      <dgm:prSet presAssocID="{291C289D-BA45-4BE2-B7B7-A26C8865B911}" presName="node" presStyleLbl="node1" presStyleIdx="1" presStyleCnt="13">
        <dgm:presLayoutVars>
          <dgm:bulletEnabled val="1"/>
        </dgm:presLayoutVars>
      </dgm:prSet>
      <dgm:spPr/>
    </dgm:pt>
    <dgm:pt modelId="{C0C9CFE2-BF0A-45BE-9483-968CAE880BC7}" type="pres">
      <dgm:prSet presAssocID="{BEA93A33-349D-4476-91F6-7B961F0D6722}" presName="sibTrans" presStyleCnt="0"/>
      <dgm:spPr/>
    </dgm:pt>
    <dgm:pt modelId="{A1EE3B64-0490-4DD7-9701-69BDB75FEE6C}" type="pres">
      <dgm:prSet presAssocID="{4C61443C-95FE-437F-8975-C5362ECDE3CF}" presName="node" presStyleLbl="node1" presStyleIdx="2" presStyleCnt="13">
        <dgm:presLayoutVars>
          <dgm:bulletEnabled val="1"/>
        </dgm:presLayoutVars>
      </dgm:prSet>
      <dgm:spPr/>
    </dgm:pt>
    <dgm:pt modelId="{C0595A13-8736-417B-96CD-E699EE059EC0}" type="pres">
      <dgm:prSet presAssocID="{B930264D-3806-4051-AF7D-48ED9639972B}" presName="sibTrans" presStyleCnt="0"/>
      <dgm:spPr/>
    </dgm:pt>
    <dgm:pt modelId="{0BDAB6B6-3850-430C-99E3-16494443FE4A}" type="pres">
      <dgm:prSet presAssocID="{87D49598-0168-47CD-A518-095AFA67224F}" presName="node" presStyleLbl="node1" presStyleIdx="3" presStyleCnt="13">
        <dgm:presLayoutVars>
          <dgm:bulletEnabled val="1"/>
        </dgm:presLayoutVars>
      </dgm:prSet>
      <dgm:spPr/>
    </dgm:pt>
    <dgm:pt modelId="{A392FE0C-0C9F-4F20-B572-F1F80B5F1A6A}" type="pres">
      <dgm:prSet presAssocID="{EB1649B2-301D-434F-B62B-18F259DF1D40}" presName="sibTrans" presStyleCnt="0"/>
      <dgm:spPr/>
    </dgm:pt>
    <dgm:pt modelId="{7D6B4C2D-BAF9-4636-92EB-7F3DAF6228E0}" type="pres">
      <dgm:prSet presAssocID="{08AE6900-F62A-49EB-A607-4714F6AA247A}" presName="node" presStyleLbl="node1" presStyleIdx="4" presStyleCnt="13">
        <dgm:presLayoutVars>
          <dgm:bulletEnabled val="1"/>
        </dgm:presLayoutVars>
      </dgm:prSet>
      <dgm:spPr/>
    </dgm:pt>
    <dgm:pt modelId="{46B16B25-6084-4C8B-A875-545F30A9ECD3}" type="pres">
      <dgm:prSet presAssocID="{F8C22E5D-38EB-493B-8CB5-0FD7DEECBFB7}" presName="sibTrans" presStyleCnt="0"/>
      <dgm:spPr/>
    </dgm:pt>
    <dgm:pt modelId="{E087BA30-F766-463C-BB4E-0EF070EED697}" type="pres">
      <dgm:prSet presAssocID="{179C4D01-B711-48BD-AD06-A8F512D93FD1}" presName="node" presStyleLbl="node1" presStyleIdx="5" presStyleCnt="13">
        <dgm:presLayoutVars>
          <dgm:bulletEnabled val="1"/>
        </dgm:presLayoutVars>
      </dgm:prSet>
      <dgm:spPr/>
    </dgm:pt>
    <dgm:pt modelId="{E1B14A14-583A-45F9-B7E5-CC06D4CCDA07}" type="pres">
      <dgm:prSet presAssocID="{1FDCC7D2-752F-4591-946B-755EF054E087}" presName="sibTrans" presStyleCnt="0"/>
      <dgm:spPr/>
    </dgm:pt>
    <dgm:pt modelId="{BF2FBECB-CD86-4EAF-A92B-FF2D7B318153}" type="pres">
      <dgm:prSet presAssocID="{9F53ED0B-1EE3-4649-986C-A6DD81E4A92F}" presName="node" presStyleLbl="node1" presStyleIdx="6" presStyleCnt="13" custLinFactNeighborX="2739" custLinFactNeighborY="1463">
        <dgm:presLayoutVars>
          <dgm:bulletEnabled val="1"/>
        </dgm:presLayoutVars>
      </dgm:prSet>
      <dgm:spPr/>
    </dgm:pt>
    <dgm:pt modelId="{A1D16F39-03BC-4023-B18E-5B04D46C79FB}" type="pres">
      <dgm:prSet presAssocID="{240576E3-78E0-4F29-A450-57E9E2898FA4}" presName="sibTrans" presStyleCnt="0"/>
      <dgm:spPr/>
    </dgm:pt>
    <dgm:pt modelId="{8C12E022-D228-408A-B2AE-FDC0B580D33C}" type="pres">
      <dgm:prSet presAssocID="{150EA038-A863-4260-9BD5-41C6D0E66F05}" presName="node" presStyleLbl="node1" presStyleIdx="7" presStyleCnt="13" custLinFactNeighborX="-506" custLinFactNeighborY="843">
        <dgm:presLayoutVars>
          <dgm:bulletEnabled val="1"/>
        </dgm:presLayoutVars>
      </dgm:prSet>
      <dgm:spPr/>
    </dgm:pt>
    <dgm:pt modelId="{2E0F9044-3569-41CC-BF0E-1F21DA86203A}" type="pres">
      <dgm:prSet presAssocID="{D4DED8FB-48BA-427A-950D-EC5ACB36A5D7}" presName="sibTrans" presStyleCnt="0"/>
      <dgm:spPr/>
    </dgm:pt>
    <dgm:pt modelId="{0E698D72-40A9-476D-B09B-DBCB5FEBC803}" type="pres">
      <dgm:prSet presAssocID="{65287B26-BB17-43EB-9320-B617E45445B7}" presName="node" presStyleLbl="node1" presStyleIdx="8" presStyleCnt="13" custLinFactNeighborY="1686">
        <dgm:presLayoutVars>
          <dgm:bulletEnabled val="1"/>
        </dgm:presLayoutVars>
      </dgm:prSet>
      <dgm:spPr/>
    </dgm:pt>
    <dgm:pt modelId="{F0A07E8A-AE3F-4FB2-97A7-9F496619D51B}" type="pres">
      <dgm:prSet presAssocID="{8B89F959-3C5B-4417-BFAB-4629D904A40A}" presName="sibTrans" presStyleCnt="0"/>
      <dgm:spPr/>
    </dgm:pt>
    <dgm:pt modelId="{06265A61-C181-4F3A-89C1-95021A03B9ED}" type="pres">
      <dgm:prSet presAssocID="{8609455B-1B40-4FE1-B216-5D95E194DDA2}" presName="node" presStyleLbl="node1" presStyleIdx="9" presStyleCnt="13" custLinFactNeighborX="505" custLinFactNeighborY="843">
        <dgm:presLayoutVars>
          <dgm:bulletEnabled val="1"/>
        </dgm:presLayoutVars>
      </dgm:prSet>
      <dgm:spPr/>
    </dgm:pt>
    <dgm:pt modelId="{D5E1B7A0-F1D5-4DD6-BAD4-DDC5E52AD697}" type="pres">
      <dgm:prSet presAssocID="{186AFB6E-1471-492A-91C1-6FFE3BE22E19}" presName="sibTrans" presStyleCnt="0"/>
      <dgm:spPr/>
    </dgm:pt>
    <dgm:pt modelId="{1D8ED865-C5CF-49DE-BBBB-B319143DBB61}" type="pres">
      <dgm:prSet presAssocID="{82B412A7-2545-449D-A345-F00E66BBC33C}" presName="node" presStyleLbl="node1" presStyleIdx="10" presStyleCnt="13" custLinFactNeighborY="3372">
        <dgm:presLayoutVars>
          <dgm:bulletEnabled val="1"/>
        </dgm:presLayoutVars>
      </dgm:prSet>
      <dgm:spPr/>
    </dgm:pt>
    <dgm:pt modelId="{4CD3DF63-55C2-4E73-AF77-AA39D37CF9A1}" type="pres">
      <dgm:prSet presAssocID="{2E161A99-283B-43E7-A41E-21622A931470}" presName="sibTrans" presStyleCnt="0"/>
      <dgm:spPr/>
    </dgm:pt>
    <dgm:pt modelId="{0E935A29-3973-4EBB-814D-D0277DE074F0}" type="pres">
      <dgm:prSet presAssocID="{0A83481F-C3F6-42E3-BFCD-CDE20DECEFC9}" presName="node" presStyleLbl="node1" presStyleIdx="11" presStyleCnt="13" custLinFactNeighborX="79" custLinFactNeighborY="4215">
        <dgm:presLayoutVars>
          <dgm:bulletEnabled val="1"/>
        </dgm:presLayoutVars>
      </dgm:prSet>
      <dgm:spPr/>
    </dgm:pt>
    <dgm:pt modelId="{FC726364-EDAB-45AF-981C-8DB4848A409A}" type="pres">
      <dgm:prSet presAssocID="{1C3A93B3-354F-4C94-AE16-0990A0A3D4DF}" presName="sibTrans" presStyleCnt="0"/>
      <dgm:spPr/>
    </dgm:pt>
    <dgm:pt modelId="{08223A5A-3996-4E78-88F3-D3CDE4E4F466}" type="pres">
      <dgm:prSet presAssocID="{7A6C2855-98EE-4C07-AF5D-DAF0618823C3}" presName="node" presStyleLbl="node1" presStyleIdx="12" presStyleCnt="13" custLinFactX="-100000" custLinFactNeighborX="-172959" custLinFactNeighborY="619">
        <dgm:presLayoutVars>
          <dgm:bulletEnabled val="1"/>
        </dgm:presLayoutVars>
      </dgm:prSet>
      <dgm:spPr/>
    </dgm:pt>
  </dgm:ptLst>
  <dgm:cxnLst>
    <dgm:cxn modelId="{E52C541B-7864-478F-929F-0DB36BBD0E22}" srcId="{EBB54556-539F-4664-A9BC-EE08BE5B0806}" destId="{4C61443C-95FE-437F-8975-C5362ECDE3CF}" srcOrd="2" destOrd="0" parTransId="{3685E17F-C3DE-40DE-9A28-3F8077691C25}" sibTransId="{B930264D-3806-4051-AF7D-48ED9639972B}"/>
    <dgm:cxn modelId="{CF24D12B-4048-464C-9264-46BC8BC2C631}" type="presOf" srcId="{0A83481F-C3F6-42E3-BFCD-CDE20DECEFC9}" destId="{0E935A29-3973-4EBB-814D-D0277DE074F0}" srcOrd="0" destOrd="0" presId="urn:microsoft.com/office/officeart/2005/8/layout/default"/>
    <dgm:cxn modelId="{C2491D35-DBE6-4881-8359-2A6480D8EDBC}" type="presOf" srcId="{82B412A7-2545-449D-A345-F00E66BBC33C}" destId="{1D8ED865-C5CF-49DE-BBBB-B319143DBB61}" srcOrd="0" destOrd="0" presId="urn:microsoft.com/office/officeart/2005/8/layout/default"/>
    <dgm:cxn modelId="{7041933D-183B-4A5F-8692-75735ACEE3A6}" srcId="{EBB54556-539F-4664-A9BC-EE08BE5B0806}" destId="{65287B26-BB17-43EB-9320-B617E45445B7}" srcOrd="8" destOrd="0" parTransId="{F9413541-A002-4DA7-A64C-15AD7A681C57}" sibTransId="{8B89F959-3C5B-4417-BFAB-4629D904A40A}"/>
    <dgm:cxn modelId="{5D302C3E-CA86-4036-B73C-BF479CA5E437}" type="presOf" srcId="{8609455B-1B40-4FE1-B216-5D95E194DDA2}" destId="{06265A61-C181-4F3A-89C1-95021A03B9ED}" srcOrd="0" destOrd="0" presId="urn:microsoft.com/office/officeart/2005/8/layout/default"/>
    <dgm:cxn modelId="{ED58285F-27DE-4EC0-BE8A-815FA3CA229C}" srcId="{EBB54556-539F-4664-A9BC-EE08BE5B0806}" destId="{179C4D01-B711-48BD-AD06-A8F512D93FD1}" srcOrd="5" destOrd="0" parTransId="{DF66BBF9-1F2F-4873-B4CE-45DA23A6E65E}" sibTransId="{1FDCC7D2-752F-4591-946B-755EF054E087}"/>
    <dgm:cxn modelId="{E0ACDC46-C30D-46A9-A211-2125EC02A403}" type="presOf" srcId="{87D49598-0168-47CD-A518-095AFA67224F}" destId="{0BDAB6B6-3850-430C-99E3-16494443FE4A}" srcOrd="0" destOrd="0" presId="urn:microsoft.com/office/officeart/2005/8/layout/default"/>
    <dgm:cxn modelId="{68152E6E-E7F0-4506-87FD-C311688C712D}" srcId="{EBB54556-539F-4664-A9BC-EE08BE5B0806}" destId="{150EA038-A863-4260-9BD5-41C6D0E66F05}" srcOrd="7" destOrd="0" parTransId="{51675966-12E6-4336-96B4-55049CF54148}" sibTransId="{D4DED8FB-48BA-427A-950D-EC5ACB36A5D7}"/>
    <dgm:cxn modelId="{03DAE96E-5EC4-42B2-AAB9-049622677B60}" type="presOf" srcId="{65287B26-BB17-43EB-9320-B617E45445B7}" destId="{0E698D72-40A9-476D-B09B-DBCB5FEBC803}" srcOrd="0" destOrd="0" presId="urn:microsoft.com/office/officeart/2005/8/layout/default"/>
    <dgm:cxn modelId="{94CEE751-FCED-46C3-8999-0CE775056443}" srcId="{EBB54556-539F-4664-A9BC-EE08BE5B0806}" destId="{08AE6900-F62A-49EB-A607-4714F6AA247A}" srcOrd="4" destOrd="0" parTransId="{475794EA-52D3-4C71-B7B7-2D82655FF2A0}" sibTransId="{F8C22E5D-38EB-493B-8CB5-0FD7DEECBFB7}"/>
    <dgm:cxn modelId="{FD13E156-DB99-417F-B480-2FFF30BC1EDE}" srcId="{EBB54556-539F-4664-A9BC-EE08BE5B0806}" destId="{0A83481F-C3F6-42E3-BFCD-CDE20DECEFC9}" srcOrd="11" destOrd="0" parTransId="{1CA55916-4EBE-4BA1-88EB-89A163E0D6BB}" sibTransId="{1C3A93B3-354F-4C94-AE16-0990A0A3D4DF}"/>
    <dgm:cxn modelId="{0BD8327F-452B-4856-9D28-544C1EAC1668}" srcId="{EBB54556-539F-4664-A9BC-EE08BE5B0806}" destId="{87D49598-0168-47CD-A518-095AFA67224F}" srcOrd="3" destOrd="0" parTransId="{7930851B-0552-44AF-A21E-D63F597D64BA}" sibTransId="{EB1649B2-301D-434F-B62B-18F259DF1D40}"/>
    <dgm:cxn modelId="{37B27187-2AF6-4156-89D7-8A5F30188257}" type="presOf" srcId="{179C4D01-B711-48BD-AD06-A8F512D93FD1}" destId="{E087BA30-F766-463C-BB4E-0EF070EED697}" srcOrd="0" destOrd="0" presId="urn:microsoft.com/office/officeart/2005/8/layout/default"/>
    <dgm:cxn modelId="{C1B3EE87-4C64-431E-ABD0-FECCE674356D}" srcId="{EBB54556-539F-4664-A9BC-EE08BE5B0806}" destId="{291C289D-BA45-4BE2-B7B7-A26C8865B911}" srcOrd="1" destOrd="0" parTransId="{EF531E8B-0ABF-4D9E-907F-BE24B479CEFE}" sibTransId="{BEA93A33-349D-4476-91F6-7B961F0D6722}"/>
    <dgm:cxn modelId="{9E031F88-6F80-428C-96B0-A10F2649F5FE}" type="presOf" srcId="{08AE6900-F62A-49EB-A607-4714F6AA247A}" destId="{7D6B4C2D-BAF9-4636-92EB-7F3DAF6228E0}" srcOrd="0" destOrd="0" presId="urn:microsoft.com/office/officeart/2005/8/layout/default"/>
    <dgm:cxn modelId="{B045018B-2EF4-4141-B025-D9E2267E43AC}" type="presOf" srcId="{291C289D-BA45-4BE2-B7B7-A26C8865B911}" destId="{7688783C-79E1-4305-9D1A-B8AF99083AEC}" srcOrd="0" destOrd="0" presId="urn:microsoft.com/office/officeart/2005/8/layout/default"/>
    <dgm:cxn modelId="{99975594-BD9F-44BA-8889-5E2B9C11B756}" type="presOf" srcId="{150EA038-A863-4260-9BD5-41C6D0E66F05}" destId="{8C12E022-D228-408A-B2AE-FDC0B580D33C}" srcOrd="0" destOrd="0" presId="urn:microsoft.com/office/officeart/2005/8/layout/default"/>
    <dgm:cxn modelId="{DF94B1A1-61B8-4BFC-AF19-37FE27C15909}" srcId="{EBB54556-539F-4664-A9BC-EE08BE5B0806}" destId="{82B412A7-2545-449D-A345-F00E66BBC33C}" srcOrd="10" destOrd="0" parTransId="{15BDC759-2897-4728-BA15-0A421B86BF26}" sibTransId="{2E161A99-283B-43E7-A41E-21622A931470}"/>
    <dgm:cxn modelId="{D021D4A8-6FD9-40B6-8C56-A4092BCFC4DC}" srcId="{EBB54556-539F-4664-A9BC-EE08BE5B0806}" destId="{8609455B-1B40-4FE1-B216-5D95E194DDA2}" srcOrd="9" destOrd="0" parTransId="{F052057D-C07F-4050-B445-16879A744B20}" sibTransId="{186AFB6E-1471-492A-91C1-6FFE3BE22E19}"/>
    <dgm:cxn modelId="{08F66FB4-50BD-463C-BA81-8A014A3F5926}" type="presOf" srcId="{4C61443C-95FE-437F-8975-C5362ECDE3CF}" destId="{A1EE3B64-0490-4DD7-9701-69BDB75FEE6C}" srcOrd="0" destOrd="0" presId="urn:microsoft.com/office/officeart/2005/8/layout/default"/>
    <dgm:cxn modelId="{381764C0-417B-4FCB-9CCE-4C929B9EF5F0}" type="presOf" srcId="{EBB54556-539F-4664-A9BC-EE08BE5B0806}" destId="{17E9CD93-0BE8-44A1-BF90-A7F190D70AE1}" srcOrd="0" destOrd="0" presId="urn:microsoft.com/office/officeart/2005/8/layout/default"/>
    <dgm:cxn modelId="{13E0D6D0-ECB0-489D-83A1-4028635806A4}" type="presOf" srcId="{9F53ED0B-1EE3-4649-986C-A6DD81E4A92F}" destId="{BF2FBECB-CD86-4EAF-A92B-FF2D7B318153}" srcOrd="0" destOrd="0" presId="urn:microsoft.com/office/officeart/2005/8/layout/default"/>
    <dgm:cxn modelId="{A12121D3-55D5-4E6D-9C48-17597D11B87D}" srcId="{EBB54556-539F-4664-A9BC-EE08BE5B0806}" destId="{93D40506-D29B-4BC5-85B8-B09C25EFF181}" srcOrd="0" destOrd="0" parTransId="{55F2E8CE-3B08-45C4-8D07-5A2A9595932C}" sibTransId="{4F45FE7F-C72B-48DD-AA4F-E91E67D7FDB6}"/>
    <dgm:cxn modelId="{6D50A0E0-A983-4A8E-97DF-DD50A5B8B046}" srcId="{EBB54556-539F-4664-A9BC-EE08BE5B0806}" destId="{7A6C2855-98EE-4C07-AF5D-DAF0618823C3}" srcOrd="12" destOrd="0" parTransId="{A218D500-867B-48F1-9E0A-770B9717C9B3}" sibTransId="{040465D1-6326-4F42-A304-2997228792EF}"/>
    <dgm:cxn modelId="{463701E4-FE70-4F72-B90C-5EA8358E55E0}" srcId="{EBB54556-539F-4664-A9BC-EE08BE5B0806}" destId="{9F53ED0B-1EE3-4649-986C-A6DD81E4A92F}" srcOrd="6" destOrd="0" parTransId="{4BEAC210-1235-470A-8205-334B4D0DBD97}" sibTransId="{240576E3-78E0-4F29-A450-57E9E2898FA4}"/>
    <dgm:cxn modelId="{1D6392EC-2408-4452-B06A-8C94A89B878A}" type="presOf" srcId="{93D40506-D29B-4BC5-85B8-B09C25EFF181}" destId="{4C478F19-2EC5-4A95-87AC-7F42DF880022}" srcOrd="0" destOrd="0" presId="urn:microsoft.com/office/officeart/2005/8/layout/default"/>
    <dgm:cxn modelId="{ACCE60F6-2AA9-4666-A276-CE066370CFA3}" type="presOf" srcId="{7A6C2855-98EE-4C07-AF5D-DAF0618823C3}" destId="{08223A5A-3996-4E78-88F3-D3CDE4E4F466}" srcOrd="0" destOrd="0" presId="urn:microsoft.com/office/officeart/2005/8/layout/default"/>
    <dgm:cxn modelId="{3EF26499-8661-4111-A107-CF1ADFA018C9}" type="presParOf" srcId="{17E9CD93-0BE8-44A1-BF90-A7F190D70AE1}" destId="{4C478F19-2EC5-4A95-87AC-7F42DF880022}" srcOrd="0" destOrd="0" presId="urn:microsoft.com/office/officeart/2005/8/layout/default"/>
    <dgm:cxn modelId="{0ED18BDE-0FE1-4B4F-9253-F9D40B5CAA1B}" type="presParOf" srcId="{17E9CD93-0BE8-44A1-BF90-A7F190D70AE1}" destId="{D54BBCE8-E6D8-47C2-8FA9-C96E2A561716}" srcOrd="1" destOrd="0" presId="urn:microsoft.com/office/officeart/2005/8/layout/default"/>
    <dgm:cxn modelId="{A87D0BE1-8BC4-488B-8A97-C86D968B3CD4}" type="presParOf" srcId="{17E9CD93-0BE8-44A1-BF90-A7F190D70AE1}" destId="{7688783C-79E1-4305-9D1A-B8AF99083AEC}" srcOrd="2" destOrd="0" presId="urn:microsoft.com/office/officeart/2005/8/layout/default"/>
    <dgm:cxn modelId="{C04E723D-0F82-4FC8-AA50-7FFB1C5D2E81}" type="presParOf" srcId="{17E9CD93-0BE8-44A1-BF90-A7F190D70AE1}" destId="{C0C9CFE2-BF0A-45BE-9483-968CAE880BC7}" srcOrd="3" destOrd="0" presId="urn:microsoft.com/office/officeart/2005/8/layout/default"/>
    <dgm:cxn modelId="{B3A22B5B-372E-433E-8D9B-AA2FFCDD9087}" type="presParOf" srcId="{17E9CD93-0BE8-44A1-BF90-A7F190D70AE1}" destId="{A1EE3B64-0490-4DD7-9701-69BDB75FEE6C}" srcOrd="4" destOrd="0" presId="urn:microsoft.com/office/officeart/2005/8/layout/default"/>
    <dgm:cxn modelId="{42CA3C91-AD1F-4E08-851B-0C0FF85C1DC2}" type="presParOf" srcId="{17E9CD93-0BE8-44A1-BF90-A7F190D70AE1}" destId="{C0595A13-8736-417B-96CD-E699EE059EC0}" srcOrd="5" destOrd="0" presId="urn:microsoft.com/office/officeart/2005/8/layout/default"/>
    <dgm:cxn modelId="{8CB3B2A2-4259-441A-BE5F-9B7D118A7268}" type="presParOf" srcId="{17E9CD93-0BE8-44A1-BF90-A7F190D70AE1}" destId="{0BDAB6B6-3850-430C-99E3-16494443FE4A}" srcOrd="6" destOrd="0" presId="urn:microsoft.com/office/officeart/2005/8/layout/default"/>
    <dgm:cxn modelId="{D5F72128-AC06-47D9-A613-F0320EADFE54}" type="presParOf" srcId="{17E9CD93-0BE8-44A1-BF90-A7F190D70AE1}" destId="{A392FE0C-0C9F-4F20-B572-F1F80B5F1A6A}" srcOrd="7" destOrd="0" presId="urn:microsoft.com/office/officeart/2005/8/layout/default"/>
    <dgm:cxn modelId="{D539C914-40BC-41AF-92E0-6CB461F6342F}" type="presParOf" srcId="{17E9CD93-0BE8-44A1-BF90-A7F190D70AE1}" destId="{7D6B4C2D-BAF9-4636-92EB-7F3DAF6228E0}" srcOrd="8" destOrd="0" presId="urn:microsoft.com/office/officeart/2005/8/layout/default"/>
    <dgm:cxn modelId="{B37CBC1C-A428-4753-B7A8-80C298051E7D}" type="presParOf" srcId="{17E9CD93-0BE8-44A1-BF90-A7F190D70AE1}" destId="{46B16B25-6084-4C8B-A875-545F30A9ECD3}" srcOrd="9" destOrd="0" presId="urn:microsoft.com/office/officeart/2005/8/layout/default"/>
    <dgm:cxn modelId="{7B6DC6DA-1689-4F2B-975D-CBA055649C30}" type="presParOf" srcId="{17E9CD93-0BE8-44A1-BF90-A7F190D70AE1}" destId="{E087BA30-F766-463C-BB4E-0EF070EED697}" srcOrd="10" destOrd="0" presId="urn:microsoft.com/office/officeart/2005/8/layout/default"/>
    <dgm:cxn modelId="{E8F6926B-6499-4D09-AB91-49E77A339EEC}" type="presParOf" srcId="{17E9CD93-0BE8-44A1-BF90-A7F190D70AE1}" destId="{E1B14A14-583A-45F9-B7E5-CC06D4CCDA07}" srcOrd="11" destOrd="0" presId="urn:microsoft.com/office/officeart/2005/8/layout/default"/>
    <dgm:cxn modelId="{A6930CBF-BD83-4851-BE26-B5119736F459}" type="presParOf" srcId="{17E9CD93-0BE8-44A1-BF90-A7F190D70AE1}" destId="{BF2FBECB-CD86-4EAF-A92B-FF2D7B318153}" srcOrd="12" destOrd="0" presId="urn:microsoft.com/office/officeart/2005/8/layout/default"/>
    <dgm:cxn modelId="{48E26058-F461-428A-A0E4-D10687D2FCF2}" type="presParOf" srcId="{17E9CD93-0BE8-44A1-BF90-A7F190D70AE1}" destId="{A1D16F39-03BC-4023-B18E-5B04D46C79FB}" srcOrd="13" destOrd="0" presId="urn:microsoft.com/office/officeart/2005/8/layout/default"/>
    <dgm:cxn modelId="{7CED7803-DDC4-4C03-8821-3FC1A3B2A540}" type="presParOf" srcId="{17E9CD93-0BE8-44A1-BF90-A7F190D70AE1}" destId="{8C12E022-D228-408A-B2AE-FDC0B580D33C}" srcOrd="14" destOrd="0" presId="urn:microsoft.com/office/officeart/2005/8/layout/default"/>
    <dgm:cxn modelId="{EBBC8E5F-8118-4565-99DF-A1DB9E83DCCA}" type="presParOf" srcId="{17E9CD93-0BE8-44A1-BF90-A7F190D70AE1}" destId="{2E0F9044-3569-41CC-BF0E-1F21DA86203A}" srcOrd="15" destOrd="0" presId="urn:microsoft.com/office/officeart/2005/8/layout/default"/>
    <dgm:cxn modelId="{10D60928-622E-41D2-8556-3C30918291F3}" type="presParOf" srcId="{17E9CD93-0BE8-44A1-BF90-A7F190D70AE1}" destId="{0E698D72-40A9-476D-B09B-DBCB5FEBC803}" srcOrd="16" destOrd="0" presId="urn:microsoft.com/office/officeart/2005/8/layout/default"/>
    <dgm:cxn modelId="{20461D41-4982-44E8-AC3F-0EB1F875E0CD}" type="presParOf" srcId="{17E9CD93-0BE8-44A1-BF90-A7F190D70AE1}" destId="{F0A07E8A-AE3F-4FB2-97A7-9F496619D51B}" srcOrd="17" destOrd="0" presId="urn:microsoft.com/office/officeart/2005/8/layout/default"/>
    <dgm:cxn modelId="{FC045987-1120-4EC5-B493-04E1D96B8EC7}" type="presParOf" srcId="{17E9CD93-0BE8-44A1-BF90-A7F190D70AE1}" destId="{06265A61-C181-4F3A-89C1-95021A03B9ED}" srcOrd="18" destOrd="0" presId="urn:microsoft.com/office/officeart/2005/8/layout/default"/>
    <dgm:cxn modelId="{BA498D78-ABA7-4AB6-95C7-AA4C00F7AA76}" type="presParOf" srcId="{17E9CD93-0BE8-44A1-BF90-A7F190D70AE1}" destId="{D5E1B7A0-F1D5-4DD6-BAD4-DDC5E52AD697}" srcOrd="19" destOrd="0" presId="urn:microsoft.com/office/officeart/2005/8/layout/default"/>
    <dgm:cxn modelId="{BF200B32-7375-462E-8567-FF923443C84B}" type="presParOf" srcId="{17E9CD93-0BE8-44A1-BF90-A7F190D70AE1}" destId="{1D8ED865-C5CF-49DE-BBBB-B319143DBB61}" srcOrd="20" destOrd="0" presId="urn:microsoft.com/office/officeart/2005/8/layout/default"/>
    <dgm:cxn modelId="{9657D4D7-D8BF-4D16-ACB9-EF41F5891ED1}" type="presParOf" srcId="{17E9CD93-0BE8-44A1-BF90-A7F190D70AE1}" destId="{4CD3DF63-55C2-4E73-AF77-AA39D37CF9A1}" srcOrd="21" destOrd="0" presId="urn:microsoft.com/office/officeart/2005/8/layout/default"/>
    <dgm:cxn modelId="{C5428357-2AD3-4E95-980D-41D180099C0D}" type="presParOf" srcId="{17E9CD93-0BE8-44A1-BF90-A7F190D70AE1}" destId="{0E935A29-3973-4EBB-814D-D0277DE074F0}" srcOrd="22" destOrd="0" presId="urn:microsoft.com/office/officeart/2005/8/layout/default"/>
    <dgm:cxn modelId="{85ACD889-0091-4DA5-8A9F-EF8B93275AB1}" type="presParOf" srcId="{17E9CD93-0BE8-44A1-BF90-A7F190D70AE1}" destId="{FC726364-EDAB-45AF-981C-8DB4848A409A}" srcOrd="23" destOrd="0" presId="urn:microsoft.com/office/officeart/2005/8/layout/default"/>
    <dgm:cxn modelId="{9FE4A976-BAE4-4280-8628-CDBE34FF4C52}" type="presParOf" srcId="{17E9CD93-0BE8-44A1-BF90-A7F190D70AE1}" destId="{08223A5A-3996-4E78-88F3-D3CDE4E4F466}" srcOrd="2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main"/>
    </a:ext>
  </dgm:extLst>
</dgm:dataModel>
</file>

<file path=ppt/diagrams/data10.xml><?xml version="1.0" encoding="utf-8"?>
<dgm:dataModel xmlns:dgm="http://schemas.openxmlformats.org/drawingml/2006/diagram" xmlns:a="http://schemas.openxmlformats.org/drawingml/2006/main">
  <dgm:ptLst>
    <dgm:pt modelId="{E868147D-D100-44B5-B751-40FF6CDC4D7B}"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D948D0F-0E18-4681-8950-B5E049EA6601}" type="parTrans" cxnId="{1E7E6BC3-B933-49C4-9364-FA9D5618D436}">
      <dgm:prSet/>
      <dgm:spPr/>
      <dgm:t>
        <a:bodyPr/>
        <a:lstStyle/>
        <a:p>
          <a:endParaRPr lang="en-US"/>
        </a:p>
      </dgm:t>
    </dgm:pt>
    <dgm:pt modelId="{17061832-05C1-45AC-B853-62B02EDD144F}">
      <dgm:prSet/>
      <dgm:spPr>
        <a:noFill/>
        <a:ln>
          <a:noFill/>
        </a:ln>
      </dgm:spPr>
      <dgm:t>
        <a:bodyPr/>
        <a:lstStyle/>
        <a:p>
          <a:pPr>
            <a:defRPr b="1"/>
          </a:pPr>
          <a:r>
            <a:rPr lang="en-US"/>
            <a:t>No parent or spectator shall persistently address the referee or assistant referees at any time. This includes, but is not limited to:</a:t>
          </a:r>
        </a:p>
      </dgm:t>
    </dgm:pt>
    <dgm:pt modelId="{051FE9C8-F7B4-472A-9410-A3A2F77B9E16}" type="parTrans" cxnId="{3EE6ACDC-9B91-4FE8-B53F-7815A7CFEAEF}">
      <dgm:prSet/>
      <dgm:spPr/>
      <dgm:t>
        <a:bodyPr/>
        <a:lstStyle/>
        <a:p>
          <a:endParaRPr lang="en-US"/>
        </a:p>
      </dgm:t>
    </dgm:pt>
    <dgm:pt modelId="{834B7492-9C01-4CAB-85B1-17BE03B8D4E1}">
      <dgm:prSet/>
      <dgm:spPr>
        <a:noFill/>
        <a:ln>
          <a:noFill/>
        </a:ln>
      </dgm:spPr>
      <dgm:t>
        <a:bodyPr/>
        <a:lstStyle/>
        <a:p>
          <a:r>
            <a:rPr lang="en-US"/>
            <a:t>Parents and spectators shall not dispute calls during or after the game.</a:t>
          </a:r>
        </a:p>
      </dgm:t>
    </dgm:pt>
    <dgm:pt modelId="{B3F68569-9416-4C3B-9E9F-C033C2A49BE8}" type="sibTrans" cxnId="{3EE6ACDC-9B91-4FE8-B53F-7815A7CFEAEF}">
      <dgm:prSet/>
      <dgm:spPr/>
      <dgm:t>
        <a:bodyPr/>
        <a:lstStyle/>
        <a:p>
          <a:endParaRPr lang="en-US"/>
        </a:p>
      </dgm:t>
    </dgm:pt>
    <dgm:pt modelId="{70190060-D4C3-466E-AFAF-7BFA3F96AE66}" type="parTrans" cxnId="{0B67094F-0C6E-4487-AC9F-54B796EB3A50}">
      <dgm:prSet/>
      <dgm:spPr/>
      <dgm:t>
        <a:bodyPr/>
        <a:lstStyle/>
        <a:p>
          <a:endParaRPr lang="en-US"/>
        </a:p>
      </dgm:t>
    </dgm:pt>
    <dgm:pt modelId="{C9C1034B-5886-489C-840F-F8C24B7DB643}">
      <dgm:prSet/>
      <dgm:spPr>
        <a:noFill/>
        <a:ln>
          <a:noFill/>
        </a:ln>
      </dgm:spPr>
      <dgm:t>
        <a:bodyPr/>
        <a:lstStyle/>
        <a:p>
          <a:r>
            <a:rPr lang="en-US"/>
            <a:t>Parents and spectators shall not make remarks to the referee(s) or advise the referee(s) to watch certain players or attend to rough play.</a:t>
          </a:r>
        </a:p>
      </dgm:t>
    </dgm:pt>
    <dgm:pt modelId="{01A68B5B-CBE6-4DF7-A82B-10DCA927F367}" type="sibTrans" cxnId="{0B67094F-0C6E-4487-AC9F-54B796EB3A50}">
      <dgm:prSet/>
      <dgm:spPr/>
      <dgm:t>
        <a:bodyPr/>
        <a:lstStyle/>
        <a:p>
          <a:endParaRPr lang="en-US"/>
        </a:p>
      </dgm:t>
    </dgm:pt>
    <dgm:pt modelId="{9F26EBB4-BE04-40BA-8E29-0EA15A0241BD}" type="parTrans" cxnId="{B604D435-7F88-4E85-A872-B9F5D62EA5EA}">
      <dgm:prSet/>
      <dgm:spPr/>
      <dgm:t>
        <a:bodyPr/>
        <a:lstStyle/>
        <a:p>
          <a:endParaRPr lang="en-US"/>
        </a:p>
      </dgm:t>
    </dgm:pt>
    <dgm:pt modelId="{133CD554-CC8A-40A0-8DC7-EA1A32E9E03E}">
      <dgm:prSet/>
      <dgm:spPr>
        <a:noFill/>
        <a:ln>
          <a:noFill/>
        </a:ln>
      </dgm:spPr>
      <dgm:t>
        <a:bodyPr/>
        <a:lstStyle/>
        <a:p>
          <a:r>
            <a:rPr lang="en-US"/>
            <a:t>Parents and spectators shall never yell at the referee(s), including criticism, sarcasm, harassment, intimidation or feedback of any kind before, during or after the game.</a:t>
          </a:r>
        </a:p>
      </dgm:t>
    </dgm:pt>
    <dgm:pt modelId="{F65F2679-451A-4C8A-83D0-4AE459D43E77}" type="sibTrans" cxnId="{B604D435-7F88-4E85-A872-B9F5D62EA5EA}">
      <dgm:prSet/>
      <dgm:spPr/>
      <dgm:t>
        <a:bodyPr/>
        <a:lstStyle/>
        <a:p>
          <a:endParaRPr lang="en-US"/>
        </a:p>
      </dgm:t>
    </dgm:pt>
    <dgm:pt modelId="{1B66DCDF-472F-47A4-864F-F2426A4A070D}" type="sibTrans" cxnId="{1E7E6BC3-B933-49C4-9364-FA9D5618D436}">
      <dgm:prSet/>
      <dgm:spPr/>
      <dgm:t>
        <a:bodyPr/>
        <a:lstStyle/>
        <a:p>
          <a:endParaRPr lang="en-US"/>
        </a:p>
      </dgm:t>
    </dgm:pt>
    <dgm:pt modelId="{A5575C1C-ABED-40D7-88BE-188F7D6DA148}" type="parTrans" cxnId="{C371B99E-5DC5-4745-A3B4-714C89F4EEB9}">
      <dgm:prSet/>
      <dgm:spPr/>
      <dgm:t>
        <a:bodyPr/>
        <a:lstStyle/>
        <a:p>
          <a:endParaRPr lang="en-US"/>
        </a:p>
      </dgm:t>
    </dgm:pt>
    <dgm:pt modelId="{9AD59F0F-1FC0-4D69-93EB-E48ACD4372E1}">
      <dgm:prSet/>
      <dgm:spPr>
        <a:noFill/>
        <a:ln>
          <a:noFill/>
        </a:ln>
      </dgm:spPr>
      <dgm:t>
        <a:bodyPr/>
        <a:lstStyle/>
        <a:p>
          <a:pPr>
            <a:defRPr b="1"/>
          </a:pPr>
          <a:r>
            <a:rPr lang="en-US"/>
            <a:t>The only allowable exceptions to the above are:</a:t>
          </a:r>
        </a:p>
      </dgm:t>
    </dgm:pt>
    <dgm:pt modelId="{E69626FA-B48C-4BA9-AF08-C0AA9998F7D0}" type="parTrans" cxnId="{E117B48E-2D4D-41B5-96AE-27A62C3EF78C}">
      <dgm:prSet/>
      <dgm:spPr/>
      <dgm:t>
        <a:bodyPr/>
        <a:lstStyle/>
        <a:p>
          <a:endParaRPr lang="en-US"/>
        </a:p>
      </dgm:t>
    </dgm:pt>
    <dgm:pt modelId="{06B77131-0EC3-4745-B377-7D131AE4FBFE}">
      <dgm:prSet/>
      <dgm:spPr>
        <a:noFill/>
        <a:ln>
          <a:noFill/>
        </a:ln>
      </dgm:spPr>
      <dgm:t>
        <a:bodyPr/>
        <a:lstStyle/>
        <a:p>
          <a:r>
            <a:rPr lang="en-US"/>
            <a:t>Parents and spectators may respond to a referee who has initiated a conversation, until such time as the referee terminates the conversation.</a:t>
          </a:r>
        </a:p>
      </dgm:t>
    </dgm:pt>
    <dgm:pt modelId="{F905B5AB-BA81-4F58-B3FE-2E86D3EF755F}" type="sibTrans" cxnId="{E117B48E-2D4D-41B5-96AE-27A62C3EF78C}">
      <dgm:prSet/>
      <dgm:spPr/>
      <dgm:t>
        <a:bodyPr/>
        <a:lstStyle/>
        <a:p>
          <a:endParaRPr lang="en-US"/>
        </a:p>
      </dgm:t>
    </dgm:pt>
    <dgm:pt modelId="{521DE3F2-D967-4FC9-9B00-912A05084A66}" type="parTrans" cxnId="{0629EB65-AC5F-42DE-84F2-AF42F7A6C2E2}">
      <dgm:prSet/>
      <dgm:spPr/>
      <dgm:t>
        <a:bodyPr/>
        <a:lstStyle/>
        <a:p>
          <a:endParaRPr lang="en-US"/>
        </a:p>
      </dgm:t>
    </dgm:pt>
    <dgm:pt modelId="{06BDBEB1-EA7B-44A8-9642-306B6DC9C300}">
      <dgm:prSet/>
      <dgm:spPr>
        <a:noFill/>
        <a:ln>
          <a:noFill/>
        </a:ln>
      </dgm:spPr>
      <dgm:t>
        <a:bodyPr/>
        <a:lstStyle/>
        <a:p>
          <a:r>
            <a:rPr lang="en-US"/>
            <a:t>Parents and spectators may point out an emergency or safety issues, such as a player apparently injured on the field or observed fighting.</a:t>
          </a:r>
        </a:p>
      </dgm:t>
    </dgm:pt>
    <dgm:pt modelId="{391FE153-3E9C-4AB4-A543-6B7BEF2599B6}" type="sibTrans" cxnId="{0629EB65-AC5F-42DE-84F2-AF42F7A6C2E2}">
      <dgm:prSet/>
      <dgm:spPr/>
      <dgm:t>
        <a:bodyPr/>
        <a:lstStyle/>
        <a:p>
          <a:endParaRPr lang="en-US"/>
        </a:p>
      </dgm:t>
    </dgm:pt>
    <dgm:pt modelId="{ED87DE36-1A97-496F-95E6-9337C34326E7}" type="parTrans" cxnId="{F3472052-FE1F-413B-BCAC-0080DA1CAB8D}">
      <dgm:prSet/>
      <dgm:spPr/>
      <dgm:t>
        <a:bodyPr/>
        <a:lstStyle/>
        <a:p>
          <a:endParaRPr lang="en-US"/>
        </a:p>
      </dgm:t>
    </dgm:pt>
    <dgm:pt modelId="{B9C06E97-4571-4968-8C6D-DD5789C853AD}">
      <dgm:prSet/>
      <dgm:spPr>
        <a:noFill/>
        <a:ln>
          <a:noFill/>
        </a:ln>
      </dgm:spPr>
      <dgm:t>
        <a:bodyPr/>
        <a:lstStyle/>
        <a:p>
          <a:r>
            <a:rPr lang="en-US"/>
            <a:t>Additionally, parents and spectators shall not make derogatory comments to players of either team.</a:t>
          </a:r>
        </a:p>
      </dgm:t>
    </dgm:pt>
    <dgm:pt modelId="{77D1C473-F0F2-41FB-A21B-B7DF55E4B5F0}" type="sibTrans" cxnId="{F3472052-FE1F-413B-BCAC-0080DA1CAB8D}">
      <dgm:prSet/>
      <dgm:spPr/>
      <dgm:t>
        <a:bodyPr/>
        <a:lstStyle/>
        <a:p>
          <a:endParaRPr lang="en-US"/>
        </a:p>
      </dgm:t>
    </dgm:pt>
    <dgm:pt modelId="{64FCE6B0-58E1-49BC-800C-8DB0BE88E3BD}" type="sibTrans" cxnId="{C371B99E-5DC5-4745-A3B4-714C89F4EEB9}">
      <dgm:prSet/>
      <dgm:spPr/>
      <dgm:t>
        <a:bodyPr/>
        <a:lstStyle/>
        <a:p>
          <a:endParaRPr lang="en-US"/>
        </a:p>
      </dgm:t>
    </dgm:pt>
    <dgm:pt modelId="{AF98F2BD-FDDD-48AD-8BBD-4E3D59AE1F7A}" type="parTrans" cxnId="{C9A1971C-337B-408F-9F26-304EB6AAE6A5}">
      <dgm:prSet/>
      <dgm:spPr/>
      <dgm:t>
        <a:bodyPr/>
        <a:lstStyle/>
        <a:p>
          <a:endParaRPr lang="en-US"/>
        </a:p>
      </dgm:t>
    </dgm:pt>
    <dgm:pt modelId="{3126EBB6-DB5B-439C-8E5A-B0E747C6B7DD}">
      <dgm:prSet/>
      <dgm:spPr>
        <a:noFill/>
        <a:ln>
          <a:noFill/>
        </a:ln>
      </dgm:spPr>
      <dgm:t>
        <a:bodyPr/>
        <a:lstStyle/>
        <a:p>
          <a:pPr>
            <a:defRPr b="1"/>
          </a:pPr>
          <a:r>
            <a:rPr lang="en-US" b="1"/>
            <a:t>We need your help </a:t>
          </a:r>
          <a:r>
            <a:rPr lang="en-US"/>
            <a:t>– A lot of the referees for younger games are new and still learning</a:t>
          </a:r>
        </a:p>
      </dgm:t>
    </dgm:pt>
    <dgm:pt modelId="{27DE99A2-0B9F-483F-8934-31146FCF452E}" type="parTrans" cxnId="{BF6D327A-5245-451D-9F7C-38F075126BD7}">
      <dgm:prSet/>
      <dgm:spPr/>
      <dgm:t>
        <a:bodyPr/>
        <a:lstStyle/>
        <a:p>
          <a:endParaRPr lang="en-US"/>
        </a:p>
      </dgm:t>
    </dgm:pt>
    <dgm:pt modelId="{30E820B9-9E5A-410B-8B1C-4D02ED1C6C47}">
      <dgm:prSet/>
      <dgm:spPr>
        <a:noFill/>
        <a:ln>
          <a:noFill/>
        </a:ln>
      </dgm:spPr>
      <dgm:t>
        <a:bodyPr/>
        <a:lstStyle/>
        <a:p>
          <a:r>
            <a:rPr lang="en-US"/>
            <a:t>Coaches you are responsible for parents' actions. A referee can not ask a parent to leave but will ask you to help control the parent or ask them to leave</a:t>
          </a:r>
        </a:p>
      </dgm:t>
    </dgm:pt>
    <dgm:pt modelId="{56B4F115-2C4C-4DAB-8218-2C76818AE1D5}" type="sibTrans" cxnId="{BF6D327A-5245-451D-9F7C-38F075126BD7}">
      <dgm:prSet/>
      <dgm:spPr/>
      <dgm:t>
        <a:bodyPr/>
        <a:lstStyle/>
        <a:p>
          <a:endParaRPr lang="en-US"/>
        </a:p>
      </dgm:t>
    </dgm:pt>
    <dgm:pt modelId="{39EFA90C-EABA-4731-A5F7-F5FEB79DF2DA}" type="sibTrans" cxnId="{C9A1971C-337B-408F-9F26-304EB6AAE6A5}">
      <dgm:prSet/>
      <dgm:spPr/>
      <dgm:t>
        <a:bodyPr/>
        <a:lstStyle/>
        <a:p>
          <a:endParaRPr lang="en-US"/>
        </a:p>
      </dgm:t>
    </dgm:pt>
    <dgm:pt modelId="{71DB25E6-4420-4F44-8BEF-5701CC16C1D4}" type="pres">
      <dgm:prSet presAssocID="{E868147D-D100-44B5-B751-40FF6CDC4D7B}" presName="root" presStyleCnt="0">
        <dgm:presLayoutVars>
          <dgm:dir/>
          <dgm:resizeHandles val="exact"/>
        </dgm:presLayoutVars>
      </dgm:prSet>
      <dgm:spPr/>
    </dgm:pt>
    <dgm:pt modelId="{74E671DF-AD64-47D2-828C-1E4A6729D359}" type="pres">
      <dgm:prSet presAssocID="{17061832-05C1-45AC-B853-62B02EDD144F}" presName="compNode" presStyleCnt="0"/>
      <dgm:spPr/>
    </dgm:pt>
    <dgm:pt modelId="{17564A36-B55A-4EA7-B085-25BB4E7940DC}" type="pres">
      <dgm:prSet presAssocID="{17061832-05C1-45AC-B853-62B02EDD144F}"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occer"/>
        </a:ext>
      </dgm:extLst>
    </dgm:pt>
    <dgm:pt modelId="{4EC2375E-21D5-42DB-AEDC-F253B1B48B4E}" type="pres">
      <dgm:prSet presAssocID="{17061832-05C1-45AC-B853-62B02EDD144F}" presName="iconSpace" presStyleCnt="0"/>
      <dgm:spPr/>
    </dgm:pt>
    <dgm:pt modelId="{D42DE941-703E-46B5-9233-5D4FADF526C0}" type="pres">
      <dgm:prSet presAssocID="{17061832-05C1-45AC-B853-62B02EDD144F}" presName="parTx" presStyleLbl="revTx" presStyleIdx="0" presStyleCnt="6">
        <dgm:presLayoutVars>
          <dgm:chMax val="0"/>
          <dgm:chPref val="0"/>
        </dgm:presLayoutVars>
      </dgm:prSet>
      <dgm:spPr/>
    </dgm:pt>
    <dgm:pt modelId="{D5B73169-804B-4FF6-9632-EA81994E155B}" type="pres">
      <dgm:prSet presAssocID="{17061832-05C1-45AC-B853-62B02EDD144F}" presName="txSpace" presStyleCnt="0"/>
      <dgm:spPr/>
    </dgm:pt>
    <dgm:pt modelId="{43125BA5-97B4-4F59-BBB4-C5DEAFE7131C}" type="pres">
      <dgm:prSet presAssocID="{17061832-05C1-45AC-B853-62B02EDD144F}" presName="desTx" presStyleLbl="revTx" presStyleIdx="1" presStyleCnt="6">
        <dgm:presLayoutVars/>
      </dgm:prSet>
      <dgm:spPr/>
    </dgm:pt>
    <dgm:pt modelId="{C38A3F41-4F57-4F52-9CE9-4222219BCC62}" type="pres">
      <dgm:prSet presAssocID="{1B66DCDF-472F-47A4-864F-F2426A4A070D}" presName="sibTrans" presStyleCnt="0"/>
      <dgm:spPr/>
    </dgm:pt>
    <dgm:pt modelId="{74474C0D-6510-4A18-BA84-B0E2C2A92A55}" type="pres">
      <dgm:prSet presAssocID="{9AD59F0F-1FC0-4D69-93EB-E48ACD4372E1}" presName="compNode" presStyleCnt="0"/>
      <dgm:spPr/>
    </dgm:pt>
    <dgm:pt modelId="{BBC3F963-281F-49A5-9C7C-7CE57CF1041A}" type="pres">
      <dgm:prSet presAssocID="{9AD59F0F-1FC0-4D69-93EB-E48ACD4372E1}"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peed Bump"/>
        </a:ext>
      </dgm:extLst>
    </dgm:pt>
    <dgm:pt modelId="{9810302F-0020-4FD9-9409-1682843D5B01}" type="pres">
      <dgm:prSet presAssocID="{9AD59F0F-1FC0-4D69-93EB-E48ACD4372E1}" presName="iconSpace" presStyleCnt="0"/>
      <dgm:spPr/>
    </dgm:pt>
    <dgm:pt modelId="{F50B8F84-009B-4274-B940-28AA8B722D76}" type="pres">
      <dgm:prSet presAssocID="{9AD59F0F-1FC0-4D69-93EB-E48ACD4372E1}" presName="parTx" presStyleLbl="revTx" presStyleIdx="2" presStyleCnt="6">
        <dgm:presLayoutVars>
          <dgm:chMax val="0"/>
          <dgm:chPref val="0"/>
        </dgm:presLayoutVars>
      </dgm:prSet>
      <dgm:spPr/>
    </dgm:pt>
    <dgm:pt modelId="{85D5F5C1-2DD6-49F8-905E-632E0AFE8981}" type="pres">
      <dgm:prSet presAssocID="{9AD59F0F-1FC0-4D69-93EB-E48ACD4372E1}" presName="txSpace" presStyleCnt="0"/>
      <dgm:spPr/>
    </dgm:pt>
    <dgm:pt modelId="{65069709-A522-48CB-B521-3FAC2746D858}" type="pres">
      <dgm:prSet presAssocID="{9AD59F0F-1FC0-4D69-93EB-E48ACD4372E1}" presName="desTx" presStyleLbl="revTx" presStyleIdx="3" presStyleCnt="6" custLinFactNeighborX="-126" custLinFactNeighborY="-22534">
        <dgm:presLayoutVars/>
      </dgm:prSet>
      <dgm:spPr/>
    </dgm:pt>
    <dgm:pt modelId="{D0B04A5B-3435-4490-BA21-B60FE2732327}" type="pres">
      <dgm:prSet presAssocID="{64FCE6B0-58E1-49BC-800C-8DB0BE88E3BD}" presName="sibTrans" presStyleCnt="0"/>
      <dgm:spPr/>
    </dgm:pt>
    <dgm:pt modelId="{A08E3FBC-241B-49D4-8A9B-4E8E1F613E89}" type="pres">
      <dgm:prSet presAssocID="{3126EBB6-DB5B-439C-8E5A-B0E747C6B7DD}" presName="compNode" presStyleCnt="0"/>
      <dgm:spPr/>
    </dgm:pt>
    <dgm:pt modelId="{826894EE-18DB-401C-85A7-F87EE70D4940}" type="pres">
      <dgm:prSet presAssocID="{3126EBB6-DB5B-439C-8E5A-B0E747C6B7DD}"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occer Player"/>
        </a:ext>
      </dgm:extLst>
    </dgm:pt>
    <dgm:pt modelId="{59F00ED7-C1E3-4E76-BDFA-E033672E845A}" type="pres">
      <dgm:prSet presAssocID="{3126EBB6-DB5B-439C-8E5A-B0E747C6B7DD}" presName="iconSpace" presStyleCnt="0"/>
      <dgm:spPr/>
    </dgm:pt>
    <dgm:pt modelId="{C58100E8-EC02-4E51-B420-067FD2766B64}" type="pres">
      <dgm:prSet presAssocID="{3126EBB6-DB5B-439C-8E5A-B0E747C6B7DD}" presName="parTx" presStyleLbl="revTx" presStyleIdx="4" presStyleCnt="6">
        <dgm:presLayoutVars>
          <dgm:chMax val="0"/>
          <dgm:chPref val="0"/>
        </dgm:presLayoutVars>
      </dgm:prSet>
      <dgm:spPr/>
    </dgm:pt>
    <dgm:pt modelId="{4E38F1BA-3933-4240-97FC-0C8F2C2A44A3}" type="pres">
      <dgm:prSet presAssocID="{3126EBB6-DB5B-439C-8E5A-B0E747C6B7DD}" presName="txSpace" presStyleCnt="0"/>
      <dgm:spPr/>
    </dgm:pt>
    <dgm:pt modelId="{96E701DC-5115-4E79-9719-8B949B9E0986}" type="pres">
      <dgm:prSet presAssocID="{3126EBB6-DB5B-439C-8E5A-B0E747C6B7DD}" presName="desTx" presStyleLbl="revTx" presStyleIdx="5" presStyleCnt="6">
        <dgm:presLayoutVars/>
      </dgm:prSet>
      <dgm:spPr/>
    </dgm:pt>
  </dgm:ptLst>
  <dgm:cxnLst>
    <dgm:cxn modelId="{19D2A804-980D-4A7B-8010-EB9C7348C091}" type="presOf" srcId="{17061832-05C1-45AC-B853-62B02EDD144F}" destId="{D42DE941-703E-46B5-9233-5D4FADF526C0}" srcOrd="0" destOrd="0" presId="urn:microsoft.com/office/officeart/2018/5/layout/CenteredIconLabelDescriptionList"/>
    <dgm:cxn modelId="{C9A1971C-337B-408F-9F26-304EB6AAE6A5}" srcId="{E868147D-D100-44B5-B751-40FF6CDC4D7B}" destId="{3126EBB6-DB5B-439C-8E5A-B0E747C6B7DD}" srcOrd="2" destOrd="0" parTransId="{AF98F2BD-FDDD-48AD-8BBD-4E3D59AE1F7A}" sibTransId="{39EFA90C-EABA-4731-A5F7-F5FEB79DF2DA}"/>
    <dgm:cxn modelId="{B604D435-7F88-4E85-A872-B9F5D62EA5EA}" srcId="{17061832-05C1-45AC-B853-62B02EDD144F}" destId="{133CD554-CC8A-40A0-8DC7-EA1A32E9E03E}" srcOrd="2" destOrd="0" parTransId="{9F26EBB4-BE04-40BA-8E29-0EA15A0241BD}" sibTransId="{F65F2679-451A-4C8A-83D0-4AE459D43E77}"/>
    <dgm:cxn modelId="{9341563E-0A0C-45CC-9F4C-2D2BD397A09C}" type="presOf" srcId="{834B7492-9C01-4CAB-85B1-17BE03B8D4E1}" destId="{43125BA5-97B4-4F59-BBB4-C5DEAFE7131C}" srcOrd="0" destOrd="0" presId="urn:microsoft.com/office/officeart/2018/5/layout/CenteredIconLabelDescriptionList"/>
    <dgm:cxn modelId="{0629EB65-AC5F-42DE-84F2-AF42F7A6C2E2}" srcId="{9AD59F0F-1FC0-4D69-93EB-E48ACD4372E1}" destId="{06BDBEB1-EA7B-44A8-9642-306B6DC9C300}" srcOrd="1" destOrd="0" parTransId="{521DE3F2-D967-4FC9-9B00-912A05084A66}" sibTransId="{391FE153-3E9C-4AB4-A543-6B7BEF2599B6}"/>
    <dgm:cxn modelId="{F7E6A66B-B2D5-48B7-B702-7C2CD5466EB9}" type="presOf" srcId="{30E820B9-9E5A-410B-8B1C-4D02ED1C6C47}" destId="{96E701DC-5115-4E79-9719-8B949B9E0986}" srcOrd="0" destOrd="0" presId="urn:microsoft.com/office/officeart/2018/5/layout/CenteredIconLabelDescriptionList"/>
    <dgm:cxn modelId="{2966516D-D9B1-4368-B476-576B70011A46}" type="presOf" srcId="{E868147D-D100-44B5-B751-40FF6CDC4D7B}" destId="{71DB25E6-4420-4F44-8BEF-5701CC16C1D4}" srcOrd="0" destOrd="0" presId="urn:microsoft.com/office/officeart/2018/5/layout/CenteredIconLabelDescriptionList"/>
    <dgm:cxn modelId="{0B67094F-0C6E-4487-AC9F-54B796EB3A50}" srcId="{17061832-05C1-45AC-B853-62B02EDD144F}" destId="{C9C1034B-5886-489C-840F-F8C24B7DB643}" srcOrd="1" destOrd="0" parTransId="{70190060-D4C3-466E-AFAF-7BFA3F96AE66}" sibTransId="{01A68B5B-CBE6-4DF7-A82B-10DCA927F367}"/>
    <dgm:cxn modelId="{F3472052-FE1F-413B-BCAC-0080DA1CAB8D}" srcId="{9AD59F0F-1FC0-4D69-93EB-E48ACD4372E1}" destId="{B9C06E97-4571-4968-8C6D-DD5789C853AD}" srcOrd="2" destOrd="0" parTransId="{ED87DE36-1A97-496F-95E6-9337C34326E7}" sibTransId="{77D1C473-F0F2-41FB-A21B-B7DF55E4B5F0}"/>
    <dgm:cxn modelId="{BF6D327A-5245-451D-9F7C-38F075126BD7}" srcId="{3126EBB6-DB5B-439C-8E5A-B0E747C6B7DD}" destId="{30E820B9-9E5A-410B-8B1C-4D02ED1C6C47}" srcOrd="0" destOrd="0" parTransId="{27DE99A2-0B9F-483F-8934-31146FCF452E}" sibTransId="{56B4F115-2C4C-4DAB-8218-2C76818AE1D5}"/>
    <dgm:cxn modelId="{C69D7187-0842-4A14-ADD0-031D0B33C106}" type="presOf" srcId="{9AD59F0F-1FC0-4D69-93EB-E48ACD4372E1}" destId="{F50B8F84-009B-4274-B940-28AA8B722D76}" srcOrd="0" destOrd="0" presId="urn:microsoft.com/office/officeart/2018/5/layout/CenteredIconLabelDescriptionList"/>
    <dgm:cxn modelId="{E117B48E-2D4D-41B5-96AE-27A62C3EF78C}" srcId="{9AD59F0F-1FC0-4D69-93EB-E48ACD4372E1}" destId="{06B77131-0EC3-4745-B377-7D131AE4FBFE}" srcOrd="0" destOrd="0" parTransId="{E69626FA-B48C-4BA9-AF08-C0AA9998F7D0}" sibTransId="{F905B5AB-BA81-4F58-B3FE-2E86D3EF755F}"/>
    <dgm:cxn modelId="{C371B99E-5DC5-4745-A3B4-714C89F4EEB9}" srcId="{E868147D-D100-44B5-B751-40FF6CDC4D7B}" destId="{9AD59F0F-1FC0-4D69-93EB-E48ACD4372E1}" srcOrd="1" destOrd="0" parTransId="{A5575C1C-ABED-40D7-88BE-188F7D6DA148}" sibTransId="{64FCE6B0-58E1-49BC-800C-8DB0BE88E3BD}"/>
    <dgm:cxn modelId="{656C6FA2-B73B-40D3-AB2A-557C321F8366}" type="presOf" srcId="{B9C06E97-4571-4968-8C6D-DD5789C853AD}" destId="{65069709-A522-48CB-B521-3FAC2746D858}" srcOrd="0" destOrd="2" presId="urn:microsoft.com/office/officeart/2018/5/layout/CenteredIconLabelDescriptionList"/>
    <dgm:cxn modelId="{EE8EF7BC-503E-4799-AF13-E56A611AE2D2}" type="presOf" srcId="{3126EBB6-DB5B-439C-8E5A-B0E747C6B7DD}" destId="{C58100E8-EC02-4E51-B420-067FD2766B64}" srcOrd="0" destOrd="0" presId="urn:microsoft.com/office/officeart/2018/5/layout/CenteredIconLabelDescriptionList"/>
    <dgm:cxn modelId="{1E7E6BC3-B933-49C4-9364-FA9D5618D436}" srcId="{E868147D-D100-44B5-B751-40FF6CDC4D7B}" destId="{17061832-05C1-45AC-B853-62B02EDD144F}" srcOrd="0" destOrd="0" parTransId="{5D948D0F-0E18-4681-8950-B5E049EA6601}" sibTransId="{1B66DCDF-472F-47A4-864F-F2426A4A070D}"/>
    <dgm:cxn modelId="{E16A0DCC-BF6D-4B37-8E68-F0B591DF0B41}" type="presOf" srcId="{133CD554-CC8A-40A0-8DC7-EA1A32E9E03E}" destId="{43125BA5-97B4-4F59-BBB4-C5DEAFE7131C}" srcOrd="0" destOrd="2" presId="urn:microsoft.com/office/officeart/2018/5/layout/CenteredIconLabelDescriptionList"/>
    <dgm:cxn modelId="{F40485DB-0E4B-4E87-891D-3B33C99571D7}" type="presOf" srcId="{06B77131-0EC3-4745-B377-7D131AE4FBFE}" destId="{65069709-A522-48CB-B521-3FAC2746D858}" srcOrd="0" destOrd="0" presId="urn:microsoft.com/office/officeart/2018/5/layout/CenteredIconLabelDescriptionList"/>
    <dgm:cxn modelId="{3EE6ACDC-9B91-4FE8-B53F-7815A7CFEAEF}" srcId="{17061832-05C1-45AC-B853-62B02EDD144F}" destId="{834B7492-9C01-4CAB-85B1-17BE03B8D4E1}" srcOrd="0" destOrd="0" parTransId="{051FE9C8-F7B4-472A-9410-A3A2F77B9E16}" sibTransId="{B3F68569-9416-4C3B-9E9F-C033C2A49BE8}"/>
    <dgm:cxn modelId="{1DCFB8EE-4090-4472-9DE2-F53A7B04C81A}" type="presOf" srcId="{C9C1034B-5886-489C-840F-F8C24B7DB643}" destId="{43125BA5-97B4-4F59-BBB4-C5DEAFE7131C}" srcOrd="0" destOrd="1" presId="urn:microsoft.com/office/officeart/2018/5/layout/CenteredIconLabelDescriptionList"/>
    <dgm:cxn modelId="{F5D4D1F5-A7D8-48C4-9374-D0929D649223}" type="presOf" srcId="{06BDBEB1-EA7B-44A8-9642-306B6DC9C300}" destId="{65069709-A522-48CB-B521-3FAC2746D858}" srcOrd="0" destOrd="1" presId="urn:microsoft.com/office/officeart/2018/5/layout/CenteredIconLabelDescriptionList"/>
    <dgm:cxn modelId="{3EA0E69B-8DD9-4ACC-82A0-948C08A4733A}" type="presParOf" srcId="{71DB25E6-4420-4F44-8BEF-5701CC16C1D4}" destId="{74E671DF-AD64-47D2-828C-1E4A6729D359}" srcOrd="0" destOrd="0" presId="urn:microsoft.com/office/officeart/2018/5/layout/CenteredIconLabelDescriptionList"/>
    <dgm:cxn modelId="{C1E62652-06F2-4CF2-824E-D62F99362DF0}" type="presParOf" srcId="{74E671DF-AD64-47D2-828C-1E4A6729D359}" destId="{17564A36-B55A-4EA7-B085-25BB4E7940DC}" srcOrd="0" destOrd="0" presId="urn:microsoft.com/office/officeart/2018/5/layout/CenteredIconLabelDescriptionList"/>
    <dgm:cxn modelId="{98FEA6E4-4FB9-49AD-896D-F828F2CFCF3A}" type="presParOf" srcId="{74E671DF-AD64-47D2-828C-1E4A6729D359}" destId="{4EC2375E-21D5-42DB-AEDC-F253B1B48B4E}" srcOrd="1" destOrd="0" presId="urn:microsoft.com/office/officeart/2018/5/layout/CenteredIconLabelDescriptionList"/>
    <dgm:cxn modelId="{BCC6ABA1-D011-40D9-BB67-CA56BD851970}" type="presParOf" srcId="{74E671DF-AD64-47D2-828C-1E4A6729D359}" destId="{D42DE941-703E-46B5-9233-5D4FADF526C0}" srcOrd="2" destOrd="0" presId="urn:microsoft.com/office/officeart/2018/5/layout/CenteredIconLabelDescriptionList"/>
    <dgm:cxn modelId="{A16B74D6-4197-4ADF-82A5-801996683D89}" type="presParOf" srcId="{74E671DF-AD64-47D2-828C-1E4A6729D359}" destId="{D5B73169-804B-4FF6-9632-EA81994E155B}" srcOrd="3" destOrd="0" presId="urn:microsoft.com/office/officeart/2018/5/layout/CenteredIconLabelDescriptionList"/>
    <dgm:cxn modelId="{2100F014-E6A7-4BEC-AE40-E3DB0D3933B0}" type="presParOf" srcId="{74E671DF-AD64-47D2-828C-1E4A6729D359}" destId="{43125BA5-97B4-4F59-BBB4-C5DEAFE7131C}" srcOrd="4" destOrd="0" presId="urn:microsoft.com/office/officeart/2018/5/layout/CenteredIconLabelDescriptionList"/>
    <dgm:cxn modelId="{096D441B-7AC9-4A5B-B094-1D23E87DB5C8}" type="presParOf" srcId="{71DB25E6-4420-4F44-8BEF-5701CC16C1D4}" destId="{C38A3F41-4F57-4F52-9CE9-4222219BCC62}" srcOrd="1" destOrd="0" presId="urn:microsoft.com/office/officeart/2018/5/layout/CenteredIconLabelDescriptionList"/>
    <dgm:cxn modelId="{09800B71-13CE-4C80-A086-1A41A00D2B1B}" type="presParOf" srcId="{71DB25E6-4420-4F44-8BEF-5701CC16C1D4}" destId="{74474C0D-6510-4A18-BA84-B0E2C2A92A55}" srcOrd="2" destOrd="0" presId="urn:microsoft.com/office/officeart/2018/5/layout/CenteredIconLabelDescriptionList"/>
    <dgm:cxn modelId="{E268A516-CB39-4A56-A5E3-BFC4FF8FA962}" type="presParOf" srcId="{74474C0D-6510-4A18-BA84-B0E2C2A92A55}" destId="{BBC3F963-281F-49A5-9C7C-7CE57CF1041A}" srcOrd="0" destOrd="0" presId="urn:microsoft.com/office/officeart/2018/5/layout/CenteredIconLabelDescriptionList"/>
    <dgm:cxn modelId="{D5975426-F2EE-4616-A897-2599ED6CF26E}" type="presParOf" srcId="{74474C0D-6510-4A18-BA84-B0E2C2A92A55}" destId="{9810302F-0020-4FD9-9409-1682843D5B01}" srcOrd="1" destOrd="0" presId="urn:microsoft.com/office/officeart/2018/5/layout/CenteredIconLabelDescriptionList"/>
    <dgm:cxn modelId="{FD9AA43A-C8AA-4165-96AC-16BBA738DC2D}" type="presParOf" srcId="{74474C0D-6510-4A18-BA84-B0E2C2A92A55}" destId="{F50B8F84-009B-4274-B940-28AA8B722D76}" srcOrd="2" destOrd="0" presId="urn:microsoft.com/office/officeart/2018/5/layout/CenteredIconLabelDescriptionList"/>
    <dgm:cxn modelId="{EE0E7845-F364-4CDE-A37E-FDD22F6532BE}" type="presParOf" srcId="{74474C0D-6510-4A18-BA84-B0E2C2A92A55}" destId="{85D5F5C1-2DD6-49F8-905E-632E0AFE8981}" srcOrd="3" destOrd="0" presId="urn:microsoft.com/office/officeart/2018/5/layout/CenteredIconLabelDescriptionList"/>
    <dgm:cxn modelId="{9BE630A0-58A2-4C81-9DB3-20976328606A}" type="presParOf" srcId="{74474C0D-6510-4A18-BA84-B0E2C2A92A55}" destId="{65069709-A522-48CB-B521-3FAC2746D858}" srcOrd="4" destOrd="0" presId="urn:microsoft.com/office/officeart/2018/5/layout/CenteredIconLabelDescriptionList"/>
    <dgm:cxn modelId="{2F54DBCF-A589-487B-AEE2-A4659F16EC3A}" type="presParOf" srcId="{71DB25E6-4420-4F44-8BEF-5701CC16C1D4}" destId="{D0B04A5B-3435-4490-BA21-B60FE2732327}" srcOrd="3" destOrd="0" presId="urn:microsoft.com/office/officeart/2018/5/layout/CenteredIconLabelDescriptionList"/>
    <dgm:cxn modelId="{4C843A17-21DD-4753-BD50-6D2CE6C898C4}" type="presParOf" srcId="{71DB25E6-4420-4F44-8BEF-5701CC16C1D4}" destId="{A08E3FBC-241B-49D4-8A9B-4E8E1F613E89}" srcOrd="4" destOrd="0" presId="urn:microsoft.com/office/officeart/2018/5/layout/CenteredIconLabelDescriptionList"/>
    <dgm:cxn modelId="{7401BF7D-9CA4-456F-BF5D-04A172BCCBB2}" type="presParOf" srcId="{A08E3FBC-241B-49D4-8A9B-4E8E1F613E89}" destId="{826894EE-18DB-401C-85A7-F87EE70D4940}" srcOrd="0" destOrd="0" presId="urn:microsoft.com/office/officeart/2018/5/layout/CenteredIconLabelDescriptionList"/>
    <dgm:cxn modelId="{567FBA7E-09A2-4A4B-B00C-B409008C624B}" type="presParOf" srcId="{A08E3FBC-241B-49D4-8A9B-4E8E1F613E89}" destId="{59F00ED7-C1E3-4E76-BDFA-E033672E845A}" srcOrd="1" destOrd="0" presId="urn:microsoft.com/office/officeart/2018/5/layout/CenteredIconLabelDescriptionList"/>
    <dgm:cxn modelId="{FE004207-57A9-4692-8B5D-C21C434F6306}" type="presParOf" srcId="{A08E3FBC-241B-49D4-8A9B-4E8E1F613E89}" destId="{C58100E8-EC02-4E51-B420-067FD2766B64}" srcOrd="2" destOrd="0" presId="urn:microsoft.com/office/officeart/2018/5/layout/CenteredIconLabelDescriptionList"/>
    <dgm:cxn modelId="{3311DDB8-CBED-4A08-B2F8-990BE448CACB}" type="presParOf" srcId="{A08E3FBC-241B-49D4-8A9B-4E8E1F613E89}" destId="{4E38F1BA-3933-4240-97FC-0C8F2C2A44A3}" srcOrd="3" destOrd="0" presId="urn:microsoft.com/office/officeart/2018/5/layout/CenteredIconLabelDescriptionList"/>
    <dgm:cxn modelId="{37748F7F-8624-435E-98AD-AC0C4A1D2241}" type="presParOf" srcId="{A08E3FBC-241B-49D4-8A9B-4E8E1F613E89}" destId="{96E701DC-5115-4E79-9719-8B949B9E0986}"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11.xml><?xml version="1.0" encoding="utf-8"?>
<dgm:dataModel xmlns:dgm="http://schemas.openxmlformats.org/drawingml/2006/diagram" xmlns:a="http://schemas.openxmlformats.org/drawingml/2006/main">
  <dgm:ptLst>
    <dgm:pt modelId="{252ED2CA-2345-42B7-A852-2D984BFCFE6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170FCFDB-5465-46DC-A4D1-B2B5A04DC1A3}" type="parTrans" cxnId="{4BF909E5-A993-409E-A897-C8A4B549E76A}">
      <dgm:prSet/>
      <dgm:spPr/>
      <dgm:t>
        <a:bodyPr/>
        <a:lstStyle/>
        <a:p>
          <a:endParaRPr lang="en-US"/>
        </a:p>
      </dgm:t>
    </dgm:pt>
    <dgm:pt modelId="{8CC15330-4A01-4990-8F34-B9CECE7048B6}">
      <dgm:prSet/>
      <dgm:spPr>
        <a:solidFill>
          <a:schemeClr val="accent5">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a:t>Anyone working with the players must have a background check, Heads Up, and SafeSport.</a:t>
          </a:r>
        </a:p>
      </dgm:t>
    </dgm:pt>
    <dgm:pt modelId="{AEE0723B-5647-4D00-8819-910524A36808}" type="parTrans" cxnId="{FDF1110D-01B0-441D-B364-DC0899131BCC}">
      <dgm:prSet/>
      <dgm:spPr/>
      <dgm:t>
        <a:bodyPr/>
        <a:lstStyle/>
        <a:p>
          <a:endParaRPr lang="en-US"/>
        </a:p>
      </dgm:t>
    </dgm:pt>
    <dgm:pt modelId="{44B376FE-F34A-4FF0-ABB7-B28C636723B0}">
      <dgm:prSet/>
      <dgm:spPr>
        <a:noFill/>
        <a:ln>
          <a:noFill/>
        </a:ln>
      </dgm:spPr>
      <dgm:t>
        <a:bodyPr/>
        <a:lstStyle/>
        <a:p>
          <a:r>
            <a:rPr lang="en-US"/>
            <a:t>This includes assistant coach or team manager</a:t>
          </a:r>
        </a:p>
      </dgm:t>
    </dgm:pt>
    <dgm:pt modelId="{8D4EB4F6-1E22-4DE5-A205-475908793D5A}" type="sibTrans" cxnId="{FDF1110D-01B0-441D-B364-DC0899131BCC}">
      <dgm:prSet/>
      <dgm:spPr/>
      <dgm:t>
        <a:bodyPr/>
        <a:lstStyle/>
        <a:p>
          <a:endParaRPr lang="en-US"/>
        </a:p>
      </dgm:t>
    </dgm:pt>
    <dgm:pt modelId="{ECEE8BFF-0F18-4690-A444-C3FCBD0D4B4E}" type="sibTrans" cxnId="{4BF909E5-A993-409E-A897-C8A4B549E76A}">
      <dgm:prSet/>
      <dgm:spPr/>
      <dgm:t>
        <a:bodyPr/>
        <a:lstStyle/>
        <a:p>
          <a:endParaRPr lang="en-US"/>
        </a:p>
      </dgm:t>
    </dgm:pt>
    <dgm:pt modelId="{04FB2AEF-3163-4E44-8F8B-EFBE3C358177}" type="parTrans" cxnId="{9C1F45B0-EDB5-4D5F-A28E-D20F916A7571}">
      <dgm:prSet/>
      <dgm:spPr/>
      <dgm:t>
        <a:bodyPr/>
        <a:lstStyle/>
        <a:p>
          <a:endParaRPr lang="en-US"/>
        </a:p>
      </dgm:t>
    </dgm:pt>
    <dgm:pt modelId="{D640DBAC-4FAF-41F9-A9B0-8382F0847D5F}">
      <dgm:prSet/>
      <dgm:spPr>
        <a:solidFill>
          <a:schemeClr val="accent5">
            <a:hueOff val="-1313969"/>
            <a:satOff val="-8924"/>
            <a:lumOff val="-3726"/>
            <a:alphaOff val="0"/>
          </a:schemeClr>
        </a:solidFill>
        <a:ln w="19050" cap="rnd" cmpd="sng" algn="ctr">
          <a:solidFill>
            <a:schemeClr val="lt1">
              <a:hueOff val="0"/>
              <a:satOff val="0"/>
              <a:lumOff val="0"/>
              <a:alphaOff val="0"/>
            </a:schemeClr>
          </a:solidFill>
          <a:prstDash val="solid"/>
        </a:ln>
      </dgm:spPr>
      <dgm:t>
        <a:bodyPr/>
        <a:lstStyle/>
        <a:p>
          <a:r>
            <a:rPr lang="en-US"/>
            <a:t>All practices must be in a public space.</a:t>
          </a:r>
        </a:p>
      </dgm:t>
    </dgm:pt>
    <dgm:pt modelId="{8DC35F71-8109-499D-B07E-CB7BEF5F496D}" type="parTrans" cxnId="{2588EC86-2C20-4178-9ED9-D9D1D7EBB219}">
      <dgm:prSet/>
      <dgm:spPr/>
      <dgm:t>
        <a:bodyPr/>
        <a:lstStyle/>
        <a:p>
          <a:endParaRPr lang="en-US"/>
        </a:p>
      </dgm:t>
    </dgm:pt>
    <dgm:pt modelId="{41B15BC7-35A0-4D0D-85A0-0F6443F663FC}">
      <dgm:prSet/>
      <dgm:spPr>
        <a:noFill/>
        <a:ln>
          <a:noFill/>
        </a:ln>
      </dgm:spPr>
      <dgm:t>
        <a:bodyPr/>
        <a:lstStyle/>
        <a:p>
          <a:r>
            <a:rPr lang="en-US"/>
            <a:t>No practices at a private residence – Player and club insurance will not cover an injury at a private residence</a:t>
          </a:r>
        </a:p>
      </dgm:t>
    </dgm:pt>
    <dgm:pt modelId="{19C18BB1-F2AC-44A5-946A-93A694D3FB09}" type="sibTrans" cxnId="{2588EC86-2C20-4178-9ED9-D9D1D7EBB219}">
      <dgm:prSet/>
      <dgm:spPr/>
      <dgm:t>
        <a:bodyPr/>
        <a:lstStyle/>
        <a:p>
          <a:endParaRPr lang="en-US"/>
        </a:p>
      </dgm:t>
    </dgm:pt>
    <dgm:pt modelId="{1EAF3671-88D6-4975-8484-F6B1E5ACF6C2}" type="sibTrans" cxnId="{9C1F45B0-EDB5-4D5F-A28E-D20F916A7571}">
      <dgm:prSet/>
      <dgm:spPr/>
      <dgm:t>
        <a:bodyPr/>
        <a:lstStyle/>
        <a:p>
          <a:endParaRPr lang="en-US"/>
        </a:p>
      </dgm:t>
    </dgm:pt>
    <dgm:pt modelId="{5AEBC36D-7926-49EF-A9E3-7EFF61E3F2A0}" type="parTrans" cxnId="{BD0AAC9F-88F6-4A69-8082-0A63441FBFA9}">
      <dgm:prSet/>
      <dgm:spPr/>
      <dgm:t>
        <a:bodyPr/>
        <a:lstStyle/>
        <a:p>
          <a:endParaRPr lang="en-US"/>
        </a:p>
      </dgm:t>
    </dgm:pt>
    <dgm:pt modelId="{EAE8615B-E649-40DF-97AD-E8769002AB63}">
      <dgm:prSet/>
      <dgm:spPr>
        <a:solidFill>
          <a:schemeClr val="accent5">
            <a:hueOff val="-2627937"/>
            <a:satOff val="-17848"/>
            <a:lumOff val="-7451"/>
            <a:alphaOff val="0"/>
          </a:schemeClr>
        </a:solidFill>
        <a:ln w="19050" cap="rnd" cmpd="sng" algn="ctr">
          <a:solidFill>
            <a:schemeClr val="lt1">
              <a:hueOff val="0"/>
              <a:satOff val="0"/>
              <a:lumOff val="0"/>
              <a:alphaOff val="0"/>
            </a:schemeClr>
          </a:solidFill>
          <a:prstDash val="solid"/>
        </a:ln>
      </dgm:spPr>
      <dgm:t>
        <a:bodyPr/>
        <a:lstStyle/>
        <a:p>
          <a:r>
            <a:rPr lang="en-US"/>
            <a:t>Neither the coach nor any adult shall be alone with any of the players without another player or adult being present. </a:t>
          </a:r>
        </a:p>
      </dgm:t>
    </dgm:pt>
    <dgm:pt modelId="{F32DD436-A1ED-4A4E-9694-5F8235B88DD8}" type="parTrans" cxnId="{1254CC37-1D45-436C-9AC3-460C799C7798}">
      <dgm:prSet/>
      <dgm:spPr/>
      <dgm:t>
        <a:bodyPr/>
        <a:lstStyle/>
        <a:p>
          <a:endParaRPr lang="en-US"/>
        </a:p>
      </dgm:t>
    </dgm:pt>
    <dgm:pt modelId="{9B0E1514-6A62-4489-AF67-0E0FD66899D3}">
      <dgm:prSet/>
      <dgm:spPr>
        <a:noFill/>
        <a:ln>
          <a:noFill/>
        </a:ln>
      </dgm:spPr>
      <dgm:t>
        <a:bodyPr/>
        <a:lstStyle/>
        <a:p>
          <a:r>
            <a:rPr lang="en-US"/>
            <a:t>Make sure another person is waiting with you</a:t>
          </a:r>
        </a:p>
      </dgm:t>
    </dgm:pt>
    <dgm:pt modelId="{4F27C3D1-ABA0-444A-A352-A29383E5BFB2}" type="sibTrans" cxnId="{1254CC37-1D45-436C-9AC3-460C799C7798}">
      <dgm:prSet/>
      <dgm:spPr/>
      <dgm:t>
        <a:bodyPr/>
        <a:lstStyle/>
        <a:p>
          <a:endParaRPr lang="en-US"/>
        </a:p>
      </dgm:t>
    </dgm:pt>
    <dgm:pt modelId="{D4574749-77DB-4C64-AA7B-FE00536767BF}" type="sibTrans" cxnId="{BD0AAC9F-88F6-4A69-8082-0A63441FBFA9}">
      <dgm:prSet/>
      <dgm:spPr/>
      <dgm:t>
        <a:bodyPr/>
        <a:lstStyle/>
        <a:p>
          <a:endParaRPr lang="en-US"/>
        </a:p>
      </dgm:t>
    </dgm:pt>
    <dgm:pt modelId="{0EC77EA5-9A83-499D-A958-0821031CF50F}" type="pres">
      <dgm:prSet presAssocID="{252ED2CA-2345-42B7-A852-2D984BFCFE64}" presName="linear" presStyleCnt="0">
        <dgm:presLayoutVars>
          <dgm:animLvl val="lvl"/>
          <dgm:resizeHandles val="exact"/>
        </dgm:presLayoutVars>
      </dgm:prSet>
      <dgm:spPr/>
    </dgm:pt>
    <dgm:pt modelId="{D2626D46-EA6D-4B7A-9A8D-9AF80B8E0ABB}" type="pres">
      <dgm:prSet presAssocID="{8CC15330-4A01-4990-8F34-B9CECE7048B6}" presName="parentText" presStyleLbl="node1" presStyleIdx="0" presStyleCnt="3">
        <dgm:presLayoutVars>
          <dgm:chMax val="0"/>
          <dgm:bulletEnabled val="1"/>
        </dgm:presLayoutVars>
      </dgm:prSet>
      <dgm:spPr/>
    </dgm:pt>
    <dgm:pt modelId="{E79630CE-9E40-4928-B3DE-7934E7054FD5}" type="pres">
      <dgm:prSet presAssocID="{8CC15330-4A01-4990-8F34-B9CECE7048B6}" presName="childText" presStyleLbl="revTx" presStyleIdx="0" presStyleCnt="3">
        <dgm:presLayoutVars>
          <dgm:bulletEnabled val="1"/>
        </dgm:presLayoutVars>
      </dgm:prSet>
      <dgm:spPr/>
    </dgm:pt>
    <dgm:pt modelId="{FDBCD435-B0E2-414C-BCFB-D0F9E70EB546}" type="pres">
      <dgm:prSet presAssocID="{D640DBAC-4FAF-41F9-A9B0-8382F0847D5F}" presName="parentText" presStyleLbl="node1" presStyleIdx="1" presStyleCnt="3">
        <dgm:presLayoutVars>
          <dgm:chMax val="0"/>
          <dgm:bulletEnabled val="1"/>
        </dgm:presLayoutVars>
      </dgm:prSet>
      <dgm:spPr/>
    </dgm:pt>
    <dgm:pt modelId="{6856F746-C80C-4F7B-AF5C-3BE43E3007CB}" type="pres">
      <dgm:prSet presAssocID="{D640DBAC-4FAF-41F9-A9B0-8382F0847D5F}" presName="childText" presStyleLbl="revTx" presStyleIdx="1" presStyleCnt="3">
        <dgm:presLayoutVars>
          <dgm:bulletEnabled val="1"/>
        </dgm:presLayoutVars>
      </dgm:prSet>
      <dgm:spPr/>
    </dgm:pt>
    <dgm:pt modelId="{9A74986C-51A4-4859-98AA-91A232C98BAD}" type="pres">
      <dgm:prSet presAssocID="{EAE8615B-E649-40DF-97AD-E8769002AB63}" presName="parentText" presStyleLbl="node1" presStyleIdx="2" presStyleCnt="3">
        <dgm:presLayoutVars>
          <dgm:chMax val="0"/>
          <dgm:bulletEnabled val="1"/>
        </dgm:presLayoutVars>
      </dgm:prSet>
      <dgm:spPr/>
    </dgm:pt>
    <dgm:pt modelId="{CA30312A-D15B-4F8E-ADB2-FC1408DC28F0}" type="pres">
      <dgm:prSet presAssocID="{EAE8615B-E649-40DF-97AD-E8769002AB63}" presName="childText" presStyleLbl="revTx" presStyleIdx="2" presStyleCnt="3">
        <dgm:presLayoutVars>
          <dgm:bulletEnabled val="1"/>
        </dgm:presLayoutVars>
      </dgm:prSet>
      <dgm:spPr/>
    </dgm:pt>
  </dgm:ptLst>
  <dgm:cxnLst>
    <dgm:cxn modelId="{FDF1110D-01B0-441D-B364-DC0899131BCC}" srcId="{8CC15330-4A01-4990-8F34-B9CECE7048B6}" destId="{44B376FE-F34A-4FF0-ABB7-B28C636723B0}" srcOrd="0" destOrd="0" parTransId="{AEE0723B-5647-4D00-8819-910524A36808}" sibTransId="{8D4EB4F6-1E22-4DE5-A205-475908793D5A}"/>
    <dgm:cxn modelId="{CAF84C1D-D645-4FDC-80C8-1415557A3F41}" type="presOf" srcId="{41B15BC7-35A0-4D0D-85A0-0F6443F663FC}" destId="{6856F746-C80C-4F7B-AF5C-3BE43E3007CB}" srcOrd="0" destOrd="0" presId="urn:microsoft.com/office/officeart/2005/8/layout/vList2"/>
    <dgm:cxn modelId="{B97EAA2B-D5A5-498C-889F-73B68986B5ED}" type="presOf" srcId="{EAE8615B-E649-40DF-97AD-E8769002AB63}" destId="{9A74986C-51A4-4859-98AA-91A232C98BAD}" srcOrd="0" destOrd="0" presId="urn:microsoft.com/office/officeart/2005/8/layout/vList2"/>
    <dgm:cxn modelId="{C42C5130-8D49-44D5-AB73-C2F502BEEB03}" type="presOf" srcId="{9B0E1514-6A62-4489-AF67-0E0FD66899D3}" destId="{CA30312A-D15B-4F8E-ADB2-FC1408DC28F0}" srcOrd="0" destOrd="0" presId="urn:microsoft.com/office/officeart/2005/8/layout/vList2"/>
    <dgm:cxn modelId="{1254CC37-1D45-436C-9AC3-460C799C7798}" srcId="{EAE8615B-E649-40DF-97AD-E8769002AB63}" destId="{9B0E1514-6A62-4489-AF67-0E0FD66899D3}" srcOrd="0" destOrd="0" parTransId="{F32DD436-A1ED-4A4E-9694-5F8235B88DD8}" sibTransId="{4F27C3D1-ABA0-444A-A352-A29383E5BFB2}"/>
    <dgm:cxn modelId="{C798034D-BE48-4CD5-9C04-DCC22F60A53E}" type="presOf" srcId="{8CC15330-4A01-4990-8F34-B9CECE7048B6}" destId="{D2626D46-EA6D-4B7A-9A8D-9AF80B8E0ABB}" srcOrd="0" destOrd="0" presId="urn:microsoft.com/office/officeart/2005/8/layout/vList2"/>
    <dgm:cxn modelId="{2588EC86-2C20-4178-9ED9-D9D1D7EBB219}" srcId="{D640DBAC-4FAF-41F9-A9B0-8382F0847D5F}" destId="{41B15BC7-35A0-4D0D-85A0-0F6443F663FC}" srcOrd="0" destOrd="0" parTransId="{8DC35F71-8109-499D-B07E-CB7BEF5F496D}" sibTransId="{19C18BB1-F2AC-44A5-946A-93A694D3FB09}"/>
    <dgm:cxn modelId="{BD0AAC9F-88F6-4A69-8082-0A63441FBFA9}" srcId="{252ED2CA-2345-42B7-A852-2D984BFCFE64}" destId="{EAE8615B-E649-40DF-97AD-E8769002AB63}" srcOrd="2" destOrd="0" parTransId="{5AEBC36D-7926-49EF-A9E3-7EFF61E3F2A0}" sibTransId="{D4574749-77DB-4C64-AA7B-FE00536767BF}"/>
    <dgm:cxn modelId="{9C1F45B0-EDB5-4D5F-A28E-D20F916A7571}" srcId="{252ED2CA-2345-42B7-A852-2D984BFCFE64}" destId="{D640DBAC-4FAF-41F9-A9B0-8382F0847D5F}" srcOrd="1" destOrd="0" parTransId="{04FB2AEF-3163-4E44-8F8B-EFBE3C358177}" sibTransId="{1EAF3671-88D6-4975-8484-F6B1E5ACF6C2}"/>
    <dgm:cxn modelId="{A5B683C4-51A3-4E34-B183-A6BC8AE77D81}" type="presOf" srcId="{252ED2CA-2345-42B7-A852-2D984BFCFE64}" destId="{0EC77EA5-9A83-499D-A958-0821031CF50F}" srcOrd="0" destOrd="0" presId="urn:microsoft.com/office/officeart/2005/8/layout/vList2"/>
    <dgm:cxn modelId="{92DFE1C5-84A2-4022-A326-DDD6A50CC74F}" type="presOf" srcId="{D640DBAC-4FAF-41F9-A9B0-8382F0847D5F}" destId="{FDBCD435-B0E2-414C-BCFB-D0F9E70EB546}" srcOrd="0" destOrd="0" presId="urn:microsoft.com/office/officeart/2005/8/layout/vList2"/>
    <dgm:cxn modelId="{D6B5E7C6-E507-42F0-8955-DDEA58576B51}" type="presOf" srcId="{44B376FE-F34A-4FF0-ABB7-B28C636723B0}" destId="{E79630CE-9E40-4928-B3DE-7934E7054FD5}" srcOrd="0" destOrd="0" presId="urn:microsoft.com/office/officeart/2005/8/layout/vList2"/>
    <dgm:cxn modelId="{4BF909E5-A993-409E-A897-C8A4B549E76A}" srcId="{252ED2CA-2345-42B7-A852-2D984BFCFE64}" destId="{8CC15330-4A01-4990-8F34-B9CECE7048B6}" srcOrd="0" destOrd="0" parTransId="{170FCFDB-5465-46DC-A4D1-B2B5A04DC1A3}" sibTransId="{ECEE8BFF-0F18-4690-A444-C3FCBD0D4B4E}"/>
    <dgm:cxn modelId="{FDB5A8A8-C2AD-4409-B908-8C1368B49DCB}" type="presParOf" srcId="{0EC77EA5-9A83-499D-A958-0821031CF50F}" destId="{D2626D46-EA6D-4B7A-9A8D-9AF80B8E0ABB}" srcOrd="0" destOrd="0" presId="urn:microsoft.com/office/officeart/2005/8/layout/vList2"/>
    <dgm:cxn modelId="{E4E81EC9-7A04-4570-AB3D-FEBE31C08AFF}" type="presParOf" srcId="{0EC77EA5-9A83-499D-A958-0821031CF50F}" destId="{E79630CE-9E40-4928-B3DE-7934E7054FD5}" srcOrd="1" destOrd="0" presId="urn:microsoft.com/office/officeart/2005/8/layout/vList2"/>
    <dgm:cxn modelId="{BAE12AB3-E730-4832-9B4F-2A3F8C7FA424}" type="presParOf" srcId="{0EC77EA5-9A83-499D-A958-0821031CF50F}" destId="{FDBCD435-B0E2-414C-BCFB-D0F9E70EB546}" srcOrd="2" destOrd="0" presId="urn:microsoft.com/office/officeart/2005/8/layout/vList2"/>
    <dgm:cxn modelId="{95C2DFCC-329D-4290-8C89-8C3B7C04589A}" type="presParOf" srcId="{0EC77EA5-9A83-499D-A958-0821031CF50F}" destId="{6856F746-C80C-4F7B-AF5C-3BE43E3007CB}" srcOrd="3" destOrd="0" presId="urn:microsoft.com/office/officeart/2005/8/layout/vList2"/>
    <dgm:cxn modelId="{B268A85B-10CB-46C2-8159-015E31D2A369}" type="presParOf" srcId="{0EC77EA5-9A83-499D-A958-0821031CF50F}" destId="{9A74986C-51A4-4859-98AA-91A232C98BAD}" srcOrd="4" destOrd="0" presId="urn:microsoft.com/office/officeart/2005/8/layout/vList2"/>
    <dgm:cxn modelId="{DBCBDB04-09D5-4119-984E-CE3E2C2C9B40}" type="presParOf" srcId="{0EC77EA5-9A83-499D-A958-0821031CF50F}" destId="{CA30312A-D15B-4F8E-ADB2-FC1408DC28F0}"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12.xml><?xml version="1.0" encoding="utf-8"?>
<dgm:dataModel xmlns:dgm="http://schemas.openxmlformats.org/drawingml/2006/diagram" xmlns:a="http://schemas.openxmlformats.org/drawingml/2006/main">
  <dgm:ptLst>
    <dgm:pt modelId="{FBA899A2-86A2-427D-9FED-C24A3D12A5FF}" type="doc">
      <dgm:prSet loTypeId="urn:microsoft.com/office/officeart/2018/5/layout/CenteredIconLabelDescriptionList" loCatId="icon" qsTypeId="urn:microsoft.com/office/officeart/2005/8/quickstyle/simple1" qsCatId="simple" csTypeId="urn:microsoft.com/office/officeart/2005/8/colors/accent1_2" csCatId="accent1" phldr="1"/>
      <dgm:spPr/>
      <dgm:t>
        <a:bodyPr/>
        <a:lstStyle/>
        <a:p>
          <a:endParaRPr lang="en-US"/>
        </a:p>
      </dgm:t>
    </dgm:pt>
    <dgm:pt modelId="{7BA1232D-77F5-4BD5-9E08-9FC52FCD00F6}" type="parTrans" cxnId="{D2697CC7-96E9-47A2-962E-B81E22984C64}">
      <dgm:prSet/>
      <dgm:spPr/>
      <dgm:t>
        <a:bodyPr/>
        <a:lstStyle/>
        <a:p>
          <a:endParaRPr lang="en-US"/>
        </a:p>
      </dgm:t>
    </dgm:pt>
    <dgm:pt modelId="{81A0C88F-57CC-4D40-B5A3-02410849B921}">
      <dgm:prSet/>
      <dgm:spPr>
        <a:noFill/>
        <a:ln>
          <a:noFill/>
        </a:ln>
      </dgm:spPr>
      <dgm:t>
        <a:bodyPr/>
        <a:lstStyle/>
        <a:p>
          <a:pPr>
            <a:lnSpc>
              <a:spcPct val="100000"/>
            </a:lnSpc>
            <a:defRPr b="1"/>
          </a:pPr>
          <a:r>
            <a:rPr lang="en-US"/>
            <a:t>Coaches are responsible to ensure corner flags are on the field before start of the game and put away after the game</a:t>
          </a:r>
        </a:p>
      </dgm:t>
    </dgm:pt>
    <dgm:pt modelId="{C58EAC5F-254E-4C56-AA27-F6744F9F005F}" type="sibTrans" cxnId="{D2697CC7-96E9-47A2-962E-B81E22984C64}">
      <dgm:prSet/>
      <dgm:spPr/>
      <dgm:t>
        <a:bodyPr/>
        <a:lstStyle/>
        <a:p>
          <a:endParaRPr lang="en-US"/>
        </a:p>
      </dgm:t>
    </dgm:pt>
    <dgm:pt modelId="{BFAE96C1-E457-4E28-9D8D-C99858C8697C}" type="parTrans" cxnId="{B6DCDF8D-F72A-4749-BCC9-1761A08536C1}">
      <dgm:prSet/>
      <dgm:spPr/>
      <dgm:t>
        <a:bodyPr/>
        <a:lstStyle/>
        <a:p>
          <a:endParaRPr lang="en-US"/>
        </a:p>
      </dgm:t>
    </dgm:pt>
    <dgm:pt modelId="{5CFA3506-4EB3-4675-A8B8-8ABFDD70FAA9}">
      <dgm:prSet/>
      <dgm:spPr>
        <a:noFill/>
        <a:ln>
          <a:noFill/>
        </a:ln>
      </dgm:spPr>
      <dgm:t>
        <a:bodyPr/>
        <a:lstStyle/>
        <a:p>
          <a:pPr>
            <a:lnSpc>
              <a:spcPct val="100000"/>
            </a:lnSpc>
            <a:defRPr b="1"/>
          </a:pPr>
          <a:r>
            <a:rPr lang="en-US"/>
            <a:t>U8 and above coach must have a game card printed and available for the referee – Instruction on how to print a game card are found on the website</a:t>
          </a:r>
        </a:p>
      </dgm:t>
    </dgm:pt>
    <dgm:pt modelId="{77304DE9-2463-4139-B496-478C40B71C11}" type="parTrans" cxnId="{64B61590-A503-47B7-BE83-91F3A33567D0}">
      <dgm:prSet/>
      <dgm:spPr/>
      <dgm:t>
        <a:bodyPr/>
        <a:lstStyle/>
        <a:p>
          <a:endParaRPr lang="en-US"/>
        </a:p>
      </dgm:t>
    </dgm:pt>
    <dgm:pt modelId="{C5B1E46C-65E6-4A3C-B790-B0B8BEE4771B}">
      <dgm:prSet/>
      <dgm:spPr>
        <a:noFill/>
        <a:ln>
          <a:noFill/>
        </a:ln>
      </dgm:spPr>
      <dgm:t>
        <a:bodyPr/>
        <a:lstStyle/>
        <a:p>
          <a:pPr>
            <a:lnSpc>
              <a:spcPct val="100000"/>
            </a:lnSpc>
          </a:pPr>
          <a:r>
            <a:rPr lang="en-US"/>
            <a:t>These can be printed at the clubhouse if you do not have a printer</a:t>
          </a:r>
        </a:p>
      </dgm:t>
    </dgm:pt>
    <dgm:pt modelId="{68A1FC72-E690-477F-8E01-3FC1C7EEEF19}" type="sibTrans" cxnId="{64B61590-A503-47B7-BE83-91F3A33567D0}">
      <dgm:prSet/>
      <dgm:spPr/>
      <dgm:t>
        <a:bodyPr/>
        <a:lstStyle/>
        <a:p>
          <a:endParaRPr lang="en-US"/>
        </a:p>
      </dgm:t>
    </dgm:pt>
    <dgm:pt modelId="{C592DD25-6247-4DE0-A614-56AA7950C5A4}" type="sibTrans" cxnId="{B6DCDF8D-F72A-4749-BCC9-1761A08536C1}">
      <dgm:prSet/>
      <dgm:spPr/>
      <dgm:t>
        <a:bodyPr/>
        <a:lstStyle/>
        <a:p>
          <a:endParaRPr lang="en-US"/>
        </a:p>
      </dgm:t>
    </dgm:pt>
    <dgm:pt modelId="{5F54EA56-5D65-4AA5-AA52-6BAFAE4AB9B4}" type="parTrans" cxnId="{F87E34CB-581F-4497-B0DD-E111907F0F7A}">
      <dgm:prSet/>
      <dgm:spPr/>
      <dgm:t>
        <a:bodyPr/>
        <a:lstStyle/>
        <a:p>
          <a:endParaRPr lang="en-US"/>
        </a:p>
      </dgm:t>
    </dgm:pt>
    <dgm:pt modelId="{F79FB3AC-561C-453E-9C43-2B5403E75862}">
      <dgm:prSet/>
      <dgm:spPr>
        <a:noFill/>
        <a:ln>
          <a:noFill/>
        </a:ln>
      </dgm:spPr>
      <dgm:t>
        <a:bodyPr/>
        <a:lstStyle/>
        <a:p>
          <a:pPr>
            <a:lnSpc>
              <a:spcPct val="100000"/>
            </a:lnSpc>
            <a:defRPr b="1"/>
          </a:pPr>
          <a:r>
            <a:rPr lang="en-US"/>
            <a:t>After the game use the website link at the top of the game card report score</a:t>
          </a:r>
        </a:p>
        <a:p>
          <a:pPr>
            <a:lnSpc>
              <a:spcPct val="100000"/>
            </a:lnSpc>
            <a:defRPr b="1"/>
          </a:pPr>
          <a:r>
            <a:rPr lang="en-US"/>
            <a:t>U6 and U8 scores will not be displayed on the website</a:t>
          </a:r>
        </a:p>
      </dgm:t>
    </dgm:pt>
    <dgm:pt modelId="{B6222014-AB38-45D4-989F-1FCE2BB62583}" type="sibTrans" cxnId="{F87E34CB-581F-4497-B0DD-E111907F0F7A}">
      <dgm:prSet/>
      <dgm:spPr/>
      <dgm:t>
        <a:bodyPr/>
        <a:lstStyle/>
        <a:p>
          <a:endParaRPr lang="en-US"/>
        </a:p>
      </dgm:t>
    </dgm:pt>
    <dgm:pt modelId="{081A98D9-6A69-4CEB-9392-D90E128B8C07}" type="parTrans" cxnId="{CC7792C1-44F6-4925-B772-1EAD46801939}">
      <dgm:prSet/>
      <dgm:spPr/>
      <dgm:t>
        <a:bodyPr/>
        <a:lstStyle/>
        <a:p>
          <a:endParaRPr lang="en-US"/>
        </a:p>
      </dgm:t>
    </dgm:pt>
    <dgm:pt modelId="{06B2D6DD-C54E-4D81-A0B1-9F67AD8C7075}">
      <dgm:prSet/>
      <dgm:spPr>
        <a:noFill/>
        <a:ln>
          <a:noFill/>
        </a:ln>
      </dgm:spPr>
      <dgm:t>
        <a:bodyPr/>
        <a:lstStyle/>
        <a:p>
          <a:pPr>
            <a:lnSpc>
              <a:spcPct val="100000"/>
            </a:lnSpc>
            <a:defRPr b="1"/>
          </a:pPr>
          <a:r>
            <a:rPr lang="en-US"/>
            <a:t>Ensure team area has been picked up after the game</a:t>
          </a:r>
        </a:p>
      </dgm:t>
    </dgm:pt>
    <dgm:pt modelId="{CB5B9C35-5922-47DD-AC8B-8043A2CD994D}" type="sibTrans" cxnId="{CC7792C1-44F6-4925-B772-1EAD46801939}">
      <dgm:prSet/>
      <dgm:spPr/>
      <dgm:t>
        <a:bodyPr/>
        <a:lstStyle/>
        <a:p>
          <a:endParaRPr lang="en-US"/>
        </a:p>
      </dgm:t>
    </dgm:pt>
    <dgm:pt modelId="{6664FB34-934A-49C3-9812-9A0C94989AD9}" type="parTrans" cxnId="{FBC39F75-4D9A-4160-85E1-E7C8E363D4EB}">
      <dgm:prSet/>
      <dgm:spPr/>
      <dgm:t>
        <a:bodyPr/>
        <a:lstStyle/>
        <a:p>
          <a:endParaRPr lang="en-US"/>
        </a:p>
      </dgm:t>
    </dgm:pt>
    <dgm:pt modelId="{B3EF89DC-2961-4789-A0ED-30DCED94E58D}">
      <dgm:prSet/>
      <dgm:spPr>
        <a:noFill/>
        <a:ln>
          <a:noFill/>
        </a:ln>
      </dgm:spPr>
      <dgm:t>
        <a:bodyPr/>
        <a:lstStyle/>
        <a:p>
          <a:pPr>
            <a:lnSpc>
              <a:spcPct val="100000"/>
            </a:lnSpc>
            <a:defRPr b="1"/>
          </a:pPr>
          <a:r>
            <a:rPr lang="en-US"/>
            <a:t>Substitutions should be ready to enter the game at the Halfway line. Substitutions should not enter the game from the team bench.</a:t>
          </a:r>
        </a:p>
      </dgm:t>
    </dgm:pt>
    <dgm:pt modelId="{9C4BED41-CBDB-4CA4-93A5-FA0F83797C6E}" type="sibTrans" cxnId="{FBC39F75-4D9A-4160-85E1-E7C8E363D4EB}">
      <dgm:prSet/>
      <dgm:spPr/>
      <dgm:t>
        <a:bodyPr/>
        <a:lstStyle/>
        <a:p>
          <a:endParaRPr lang="en-US"/>
        </a:p>
      </dgm:t>
    </dgm:pt>
    <dgm:pt modelId="{B1E85904-2637-4048-AA95-D134307B275E}" type="parTrans" cxnId="{29F95EBD-49CB-42C5-ABDA-83E5FE8D4584}">
      <dgm:prSet/>
      <dgm:spPr/>
      <dgm:t>
        <a:bodyPr/>
        <a:lstStyle/>
        <a:p>
          <a:endParaRPr lang="en-US"/>
        </a:p>
      </dgm:t>
    </dgm:pt>
    <dgm:pt modelId="{0EDDDCB1-6708-490A-9CCF-A4546D5E4405}">
      <dgm:prSet/>
      <dgm:spPr>
        <a:noFill/>
        <a:ln>
          <a:noFill/>
        </a:ln>
      </dgm:spPr>
      <dgm:t>
        <a:bodyPr/>
        <a:lstStyle/>
        <a:p>
          <a:pPr>
            <a:lnSpc>
              <a:spcPct val="100000"/>
            </a:lnSpc>
            <a:defRPr b="1"/>
          </a:pPr>
          <a:r>
            <a:rPr lang="en-US"/>
            <a:t>U10 and up team must provide player passes to the referee at team check-ins.</a:t>
          </a:r>
        </a:p>
      </dgm:t>
    </dgm:pt>
    <dgm:pt modelId="{ED5B5701-243D-445C-B671-54609D9E003F}" type="sibTrans" cxnId="{29F95EBD-49CB-42C5-ABDA-83E5FE8D4584}">
      <dgm:prSet/>
      <dgm:spPr/>
      <dgm:t>
        <a:bodyPr/>
        <a:lstStyle/>
        <a:p>
          <a:endParaRPr lang="en-US"/>
        </a:p>
      </dgm:t>
    </dgm:pt>
    <dgm:pt modelId="{6E845152-0F7F-4DD7-9703-C5A4BEE227E1}" type="pres">
      <dgm:prSet presAssocID="{FBA899A2-86A2-427D-9FED-C24A3D12A5FF}" presName="root" presStyleCnt="0">
        <dgm:presLayoutVars>
          <dgm:dir/>
          <dgm:resizeHandles val="exact"/>
        </dgm:presLayoutVars>
      </dgm:prSet>
      <dgm:spPr/>
    </dgm:pt>
    <dgm:pt modelId="{46FD63BE-32F4-4F72-8B19-866CBD5F2484}" type="pres">
      <dgm:prSet presAssocID="{81A0C88F-57CC-4D40-B5A3-02410849B921}" presName="compNode" presStyleCnt="0"/>
      <dgm:spPr/>
    </dgm:pt>
    <dgm:pt modelId="{4DEBFCAA-F6C4-4652-A606-D5E7EF2FD280}" type="pres">
      <dgm:prSet presAssocID="{81A0C88F-57CC-4D40-B5A3-02410849B921}"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solidFill>
            <a:schemeClr val="lt1">
              <a:hueOff val="0"/>
              <a:satOff val="0"/>
              <a:lumOff val="0"/>
              <a:alphaOff val="0"/>
            </a:schemeClr>
          </a:solidFill>
          <a:prstDash val="solid"/>
        </a:ln>
      </dgm:spPr>
      <dgm:extLst>
        <a:ext uri="{E40237B7-FDA0-4F09-8148-C483321AD2D9}">
          <dgm14:cNvPr xmlns:dgm14="http://schemas.microsoft.com/office/drawing/2010/diagram" id="0" name="" descr="Flag with solid fill"/>
        </a:ext>
      </dgm:extLst>
    </dgm:pt>
    <dgm:pt modelId="{C2FD3DEE-3C63-462B-9176-412EF983DD30}" type="pres">
      <dgm:prSet presAssocID="{81A0C88F-57CC-4D40-B5A3-02410849B921}" presName="iconSpace" presStyleCnt="0"/>
      <dgm:spPr/>
    </dgm:pt>
    <dgm:pt modelId="{0271836B-5B72-49C3-AD93-9903665C4B9B}" type="pres">
      <dgm:prSet presAssocID="{81A0C88F-57CC-4D40-B5A3-02410849B921}" presName="parTx" presStyleLbl="revTx" presStyleIdx="0" presStyleCnt="12">
        <dgm:presLayoutVars>
          <dgm:chMax val="0"/>
          <dgm:chPref val="0"/>
        </dgm:presLayoutVars>
      </dgm:prSet>
      <dgm:spPr/>
    </dgm:pt>
    <dgm:pt modelId="{3084B64E-F84D-4B17-805E-B29F91A8032D}" type="pres">
      <dgm:prSet presAssocID="{81A0C88F-57CC-4D40-B5A3-02410849B921}" presName="txSpace" presStyleCnt="0"/>
      <dgm:spPr/>
    </dgm:pt>
    <dgm:pt modelId="{44D09FA9-9BED-4CAE-BBE7-69736FC3FFCF}" type="pres">
      <dgm:prSet presAssocID="{81A0C88F-57CC-4D40-B5A3-02410849B921}" presName="desTx" presStyleLbl="revTx" presStyleIdx="1" presStyleCnt="12">
        <dgm:presLayoutVars/>
      </dgm:prSet>
      <dgm:spPr>
        <a:noFill/>
        <a:ln>
          <a:noFill/>
        </a:ln>
      </dgm:spPr>
    </dgm:pt>
    <dgm:pt modelId="{BD9697B4-9BA4-490D-998D-F8DB1779A13C}" type="pres">
      <dgm:prSet presAssocID="{C58EAC5F-254E-4C56-AA27-F6744F9F005F}" presName="sibTrans" presStyleCnt="0"/>
      <dgm:spPr/>
    </dgm:pt>
    <dgm:pt modelId="{2EF48E9B-9E44-40EA-9423-6AA5E7706B60}" type="pres">
      <dgm:prSet presAssocID="{5CFA3506-4EB3-4675-A8B8-8ABFDD70FAA9}" presName="compNode" presStyleCnt="0"/>
      <dgm:spPr/>
    </dgm:pt>
    <dgm:pt modelId="{8F28CCC0-056F-4AEE-BFE4-C3C3CF441997}" type="pres">
      <dgm:prSet presAssocID="{5CFA3506-4EB3-4675-A8B8-8ABFDD70FAA9}"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dgm:spPr>
      <dgm:extLst>
        <a:ext uri="{E40237B7-FDA0-4F09-8148-C483321AD2D9}">
          <dgm14:cNvPr xmlns:dgm14="http://schemas.microsoft.com/office/drawing/2010/diagram" id="0" name="" descr="Document with solid fill"/>
        </a:ext>
      </dgm:extLst>
    </dgm:pt>
    <dgm:pt modelId="{6D422E4E-1B18-40CB-B07C-3589C31D9105}" type="pres">
      <dgm:prSet presAssocID="{5CFA3506-4EB3-4675-A8B8-8ABFDD70FAA9}" presName="iconSpace" presStyleCnt="0"/>
      <dgm:spPr/>
    </dgm:pt>
    <dgm:pt modelId="{68D601DD-FC53-459D-AB11-80C700B0DCB5}" type="pres">
      <dgm:prSet presAssocID="{5CFA3506-4EB3-4675-A8B8-8ABFDD70FAA9}" presName="parTx" presStyleLbl="revTx" presStyleIdx="2" presStyleCnt="12">
        <dgm:presLayoutVars>
          <dgm:chMax val="0"/>
          <dgm:chPref val="0"/>
        </dgm:presLayoutVars>
      </dgm:prSet>
      <dgm:spPr/>
    </dgm:pt>
    <dgm:pt modelId="{E63C7A16-8163-4D8A-BF3F-D1D3BD563473}" type="pres">
      <dgm:prSet presAssocID="{5CFA3506-4EB3-4675-A8B8-8ABFDD70FAA9}" presName="txSpace" presStyleCnt="0"/>
      <dgm:spPr/>
    </dgm:pt>
    <dgm:pt modelId="{7270E89A-3576-4DE1-ABDD-E9DF5A415ACD}" type="pres">
      <dgm:prSet presAssocID="{5CFA3506-4EB3-4675-A8B8-8ABFDD70FAA9}" presName="desTx" presStyleLbl="revTx" presStyleIdx="3" presStyleCnt="12">
        <dgm:presLayoutVars/>
      </dgm:prSet>
      <dgm:spPr/>
    </dgm:pt>
    <dgm:pt modelId="{3BFBB477-F646-4A3C-98CC-69CEB60FA0D5}" type="pres">
      <dgm:prSet presAssocID="{C592DD25-6247-4DE0-A614-56AA7950C5A4}" presName="sibTrans" presStyleCnt="0"/>
      <dgm:spPr/>
    </dgm:pt>
    <dgm:pt modelId="{28A8CC5F-D0EC-47FA-8ACA-4AAD2B16F5FA}" type="pres">
      <dgm:prSet presAssocID="{F79FB3AC-561C-453E-9C43-2B5403E75862}" presName="compNode" presStyleCnt="0"/>
      <dgm:spPr/>
    </dgm:pt>
    <dgm:pt modelId="{679BE856-7646-4AE3-8334-C27D3AFBEAFD}" type="pres">
      <dgm:prSet presAssocID="{F79FB3AC-561C-453E-9C43-2B5403E75862}"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solidFill>
            <a:schemeClr val="lt1">
              <a:hueOff val="0"/>
              <a:satOff val="0"/>
              <a:lumOff val="0"/>
              <a:alphaOff val="0"/>
            </a:schemeClr>
          </a:solidFill>
          <a:prstDash val="solid"/>
        </a:ln>
      </dgm:spPr>
      <dgm:extLst>
        <a:ext uri="{E40237B7-FDA0-4F09-8148-C483321AD2D9}">
          <dgm14:cNvPr xmlns:dgm14="http://schemas.microsoft.com/office/drawing/2010/diagram" id="0" name="" descr="Smart Phone"/>
        </a:ext>
      </dgm:extLst>
    </dgm:pt>
    <dgm:pt modelId="{7FA85D67-7462-4B6F-8433-595A7E2ED9B8}" type="pres">
      <dgm:prSet presAssocID="{F79FB3AC-561C-453E-9C43-2B5403E75862}" presName="iconSpace" presStyleCnt="0"/>
      <dgm:spPr/>
    </dgm:pt>
    <dgm:pt modelId="{DC9F3B59-A351-4710-888B-00FCBAC9B5CF}" type="pres">
      <dgm:prSet presAssocID="{F79FB3AC-561C-453E-9C43-2B5403E75862}" presName="parTx" presStyleLbl="revTx" presStyleIdx="4" presStyleCnt="12">
        <dgm:presLayoutVars>
          <dgm:chMax val="0"/>
          <dgm:chPref val="0"/>
        </dgm:presLayoutVars>
      </dgm:prSet>
      <dgm:spPr/>
    </dgm:pt>
    <dgm:pt modelId="{0927BF2B-58D1-4575-8AD3-9CED4669F86E}" type="pres">
      <dgm:prSet presAssocID="{F79FB3AC-561C-453E-9C43-2B5403E75862}" presName="txSpace" presStyleCnt="0"/>
      <dgm:spPr/>
    </dgm:pt>
    <dgm:pt modelId="{0B57E755-9E75-4A68-85E2-4D6566FA17B3}" type="pres">
      <dgm:prSet presAssocID="{F79FB3AC-561C-453E-9C43-2B5403E75862}" presName="desTx" presStyleLbl="revTx" presStyleIdx="5" presStyleCnt="12">
        <dgm:presLayoutVars/>
      </dgm:prSet>
      <dgm:spPr>
        <a:noFill/>
        <a:ln>
          <a:noFill/>
        </a:ln>
      </dgm:spPr>
    </dgm:pt>
    <dgm:pt modelId="{7EE85884-579C-4607-97EF-B2129A5392E7}" type="pres">
      <dgm:prSet presAssocID="{B6222014-AB38-45D4-989F-1FCE2BB62583}" presName="sibTrans" presStyleCnt="0"/>
      <dgm:spPr/>
    </dgm:pt>
    <dgm:pt modelId="{F310A9DB-DA67-41AC-A25B-6896385B35C0}" type="pres">
      <dgm:prSet presAssocID="{06B2D6DD-C54E-4D81-A0B1-9F67AD8C7075}" presName="compNode" presStyleCnt="0"/>
      <dgm:spPr/>
    </dgm:pt>
    <dgm:pt modelId="{E41C1C43-3AC7-4D36-B1BE-233D977EE0B7}" type="pres">
      <dgm:prSet presAssocID="{06B2D6DD-C54E-4D81-A0B1-9F67AD8C7075}"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dgm:spPr>
      <dgm:extLst>
        <a:ext uri="{E40237B7-FDA0-4F09-8148-C483321AD2D9}">
          <dgm14:cNvPr xmlns:dgm14="http://schemas.microsoft.com/office/drawing/2010/diagram" id="0" name="" descr="No Littering with solid fill"/>
        </a:ext>
      </dgm:extLst>
    </dgm:pt>
    <dgm:pt modelId="{4A2BDA13-1299-416F-9964-39AB9093FC02}" type="pres">
      <dgm:prSet presAssocID="{06B2D6DD-C54E-4D81-A0B1-9F67AD8C7075}" presName="iconSpace" presStyleCnt="0"/>
      <dgm:spPr/>
    </dgm:pt>
    <dgm:pt modelId="{5E457ED0-9AD3-4F9E-BB04-7ADCED22FC8F}" type="pres">
      <dgm:prSet presAssocID="{06B2D6DD-C54E-4D81-A0B1-9F67AD8C7075}" presName="parTx" presStyleLbl="revTx" presStyleIdx="6" presStyleCnt="12">
        <dgm:presLayoutVars>
          <dgm:chMax val="0"/>
          <dgm:chPref val="0"/>
        </dgm:presLayoutVars>
      </dgm:prSet>
      <dgm:spPr/>
    </dgm:pt>
    <dgm:pt modelId="{2A6D1D1D-0AF0-40B9-A928-712B2639E944}" type="pres">
      <dgm:prSet presAssocID="{06B2D6DD-C54E-4D81-A0B1-9F67AD8C7075}" presName="txSpace" presStyleCnt="0"/>
      <dgm:spPr/>
    </dgm:pt>
    <dgm:pt modelId="{8CD5D6CA-A58E-4DC9-9B26-107160D215CF}" type="pres">
      <dgm:prSet presAssocID="{06B2D6DD-C54E-4D81-A0B1-9F67AD8C7075}" presName="desTx" presStyleLbl="revTx" presStyleIdx="7" presStyleCnt="12">
        <dgm:presLayoutVars/>
      </dgm:prSet>
      <dgm:spPr>
        <a:noFill/>
        <a:ln>
          <a:noFill/>
        </a:ln>
      </dgm:spPr>
    </dgm:pt>
    <dgm:pt modelId="{0480D9BE-64A0-42F1-AFF0-C149A387ABCB}" type="pres">
      <dgm:prSet presAssocID="{CB5B9C35-5922-47DD-AC8B-8043A2CD994D}" presName="sibTrans" presStyleCnt="0"/>
      <dgm:spPr/>
    </dgm:pt>
    <dgm:pt modelId="{F191C710-B85C-4279-8C17-B2190E8DD3C6}" type="pres">
      <dgm:prSet presAssocID="{B3EF89DC-2961-4789-A0ED-30DCED94E58D}" presName="compNode" presStyleCnt="0"/>
      <dgm:spPr/>
    </dgm:pt>
    <dgm:pt modelId="{918A82E4-950E-4DBA-87A7-9610E8059366}" type="pres">
      <dgm:prSet presAssocID="{B3EF89DC-2961-4789-A0ED-30DCED94E58D}"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rnd" cmpd="sng" algn="ctr">
          <a:solidFill>
            <a:schemeClr val="lt1">
              <a:hueOff val="0"/>
              <a:satOff val="0"/>
              <a:lumOff val="0"/>
              <a:alphaOff val="0"/>
            </a:schemeClr>
          </a:solidFill>
          <a:prstDash val="solid"/>
        </a:ln>
      </dgm:spPr>
      <dgm:extLst>
        <a:ext uri="{E40237B7-FDA0-4F09-8148-C483321AD2D9}">
          <dgm14:cNvPr xmlns:dgm14="http://schemas.microsoft.com/office/drawing/2010/diagram" id="0" name="" descr="Whistle outline"/>
        </a:ext>
      </dgm:extLst>
    </dgm:pt>
    <dgm:pt modelId="{F7F4A946-1B48-430D-823B-F3B23FAE7398}" type="pres">
      <dgm:prSet presAssocID="{B3EF89DC-2961-4789-A0ED-30DCED94E58D}" presName="iconSpace" presStyleCnt="0"/>
      <dgm:spPr/>
    </dgm:pt>
    <dgm:pt modelId="{CAA6C4BE-AA35-4E97-BE76-295946268708}" type="pres">
      <dgm:prSet presAssocID="{B3EF89DC-2961-4789-A0ED-30DCED94E58D}" presName="parTx" presStyleLbl="revTx" presStyleIdx="8" presStyleCnt="12">
        <dgm:presLayoutVars>
          <dgm:chMax val="0"/>
          <dgm:chPref val="0"/>
        </dgm:presLayoutVars>
      </dgm:prSet>
      <dgm:spPr/>
    </dgm:pt>
    <dgm:pt modelId="{DB95FAEC-EAF9-4F5F-B764-51AB12CCC942}" type="pres">
      <dgm:prSet presAssocID="{B3EF89DC-2961-4789-A0ED-30DCED94E58D}" presName="txSpace" presStyleCnt="0"/>
      <dgm:spPr/>
    </dgm:pt>
    <dgm:pt modelId="{55FF40E1-6FB7-4FE8-844D-46CC4573037D}" type="pres">
      <dgm:prSet presAssocID="{B3EF89DC-2961-4789-A0ED-30DCED94E58D}" presName="desTx" presStyleLbl="revTx" presStyleIdx="9" presStyleCnt="12">
        <dgm:presLayoutVars/>
      </dgm:prSet>
      <dgm:spPr>
        <a:noFill/>
        <a:ln>
          <a:noFill/>
        </a:ln>
      </dgm:spPr>
    </dgm:pt>
    <dgm:pt modelId="{D193B3C7-D113-44DD-B539-6A932A6EAD76}" type="pres">
      <dgm:prSet presAssocID="{9C4BED41-CBDB-4CA4-93A5-FA0F83797C6E}" presName="sibTrans" presStyleCnt="0"/>
      <dgm:spPr/>
    </dgm:pt>
    <dgm:pt modelId="{5896C49C-8A13-43E4-8D7F-9A743968FF3F}" type="pres">
      <dgm:prSet presAssocID="{0EDDDCB1-6708-490A-9CCF-A4546D5E4405}" presName="compNode" presStyleCnt="0"/>
      <dgm:spPr/>
    </dgm:pt>
    <dgm:pt modelId="{D9CADFC9-D717-4511-BCDE-B5EB216AB933}" type="pres">
      <dgm:prSet presAssocID="{0EDDDCB1-6708-490A-9CCF-A4546D5E4405}"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dgm:spPr>
      <dgm:extLst>
        <a:ext uri="{E40237B7-FDA0-4F09-8148-C483321AD2D9}">
          <dgm14:cNvPr xmlns:dgm14="http://schemas.microsoft.com/office/drawing/2010/diagram" id="0" name="" descr="Employee badge outline"/>
        </a:ext>
      </dgm:extLst>
    </dgm:pt>
    <dgm:pt modelId="{84E0D0BE-1A9A-4A29-88E0-9DDAE85E4FBF}" type="pres">
      <dgm:prSet presAssocID="{0EDDDCB1-6708-490A-9CCF-A4546D5E4405}" presName="iconSpace" presStyleCnt="0"/>
      <dgm:spPr/>
    </dgm:pt>
    <dgm:pt modelId="{BA57FE46-C0B9-46E9-A2BC-D22D0CF5F4EC}" type="pres">
      <dgm:prSet presAssocID="{0EDDDCB1-6708-490A-9CCF-A4546D5E4405}" presName="parTx" presStyleLbl="revTx" presStyleIdx="10" presStyleCnt="12">
        <dgm:presLayoutVars>
          <dgm:chMax val="0"/>
          <dgm:chPref val="0"/>
        </dgm:presLayoutVars>
      </dgm:prSet>
      <dgm:spPr/>
    </dgm:pt>
    <dgm:pt modelId="{081DF768-698D-4E16-A6DE-E70FD4DEB030}" type="pres">
      <dgm:prSet presAssocID="{0EDDDCB1-6708-490A-9CCF-A4546D5E4405}" presName="txSpace" presStyleCnt="0"/>
      <dgm:spPr/>
    </dgm:pt>
    <dgm:pt modelId="{5172DC53-18B5-4505-9717-3643587B4DC6}" type="pres">
      <dgm:prSet presAssocID="{0EDDDCB1-6708-490A-9CCF-A4546D5E4405}" presName="desTx" presStyleLbl="revTx" presStyleIdx="11" presStyleCnt="12">
        <dgm:presLayoutVars/>
      </dgm:prSet>
      <dgm:spPr>
        <a:noFill/>
        <a:ln>
          <a:noFill/>
        </a:ln>
      </dgm:spPr>
    </dgm:pt>
  </dgm:ptLst>
  <dgm:cxnLst>
    <dgm:cxn modelId="{141AC82E-8CEF-46FA-9438-0ECFEA6184E9}" type="presOf" srcId="{C5B1E46C-65E6-4A3C-B790-B0B8BEE4771B}" destId="{7270E89A-3576-4DE1-ABDD-E9DF5A415ACD}" srcOrd="0" destOrd="0" presId="urn:microsoft.com/office/officeart/2018/5/layout/CenteredIconLabelDescriptionList"/>
    <dgm:cxn modelId="{5F7F4937-40F5-4FF3-87B8-6E0C2242E9A9}" type="presOf" srcId="{FBA899A2-86A2-427D-9FED-C24A3D12A5FF}" destId="{6E845152-0F7F-4DD7-9703-C5A4BEE227E1}" srcOrd="0" destOrd="0" presId="urn:microsoft.com/office/officeart/2018/5/layout/CenteredIconLabelDescriptionList"/>
    <dgm:cxn modelId="{8C691F39-B037-410D-B2EB-77BA8A0FD876}" type="presOf" srcId="{81A0C88F-57CC-4D40-B5A3-02410849B921}" destId="{0271836B-5B72-49C3-AD93-9903665C4B9B}" srcOrd="0" destOrd="0" presId="urn:microsoft.com/office/officeart/2018/5/layout/CenteredIconLabelDescriptionList"/>
    <dgm:cxn modelId="{FBC39F75-4D9A-4160-85E1-E7C8E363D4EB}" srcId="{FBA899A2-86A2-427D-9FED-C24A3D12A5FF}" destId="{B3EF89DC-2961-4789-A0ED-30DCED94E58D}" srcOrd="4" destOrd="0" parTransId="{6664FB34-934A-49C3-9812-9A0C94989AD9}" sibTransId="{9C4BED41-CBDB-4CA4-93A5-FA0F83797C6E}"/>
    <dgm:cxn modelId="{B051677C-D685-4D96-B107-6179CCC19930}" type="presOf" srcId="{5CFA3506-4EB3-4675-A8B8-8ABFDD70FAA9}" destId="{68D601DD-FC53-459D-AB11-80C700B0DCB5}" srcOrd="0" destOrd="0" presId="urn:microsoft.com/office/officeart/2018/5/layout/CenteredIconLabelDescriptionList"/>
    <dgm:cxn modelId="{C8DC5788-8776-4938-B097-908F22DCFEB7}" type="presOf" srcId="{0EDDDCB1-6708-490A-9CCF-A4546D5E4405}" destId="{BA57FE46-C0B9-46E9-A2BC-D22D0CF5F4EC}" srcOrd="0" destOrd="0" presId="urn:microsoft.com/office/officeart/2018/5/layout/CenteredIconLabelDescriptionList"/>
    <dgm:cxn modelId="{B6DCDF8D-F72A-4749-BCC9-1761A08536C1}" srcId="{FBA899A2-86A2-427D-9FED-C24A3D12A5FF}" destId="{5CFA3506-4EB3-4675-A8B8-8ABFDD70FAA9}" srcOrd="1" destOrd="0" parTransId="{BFAE96C1-E457-4E28-9D8D-C99858C8697C}" sibTransId="{C592DD25-6247-4DE0-A614-56AA7950C5A4}"/>
    <dgm:cxn modelId="{64B61590-A503-47B7-BE83-91F3A33567D0}" srcId="{5CFA3506-4EB3-4675-A8B8-8ABFDD70FAA9}" destId="{C5B1E46C-65E6-4A3C-B790-B0B8BEE4771B}" srcOrd="0" destOrd="0" parTransId="{77304DE9-2463-4139-B496-478C40B71C11}" sibTransId="{68A1FC72-E690-477F-8E01-3FC1C7EEEF19}"/>
    <dgm:cxn modelId="{1B33EBA9-B984-440A-97B6-B6FFFA44E32F}" type="presOf" srcId="{F79FB3AC-561C-453E-9C43-2B5403E75862}" destId="{DC9F3B59-A351-4710-888B-00FCBAC9B5CF}" srcOrd="0" destOrd="0" presId="urn:microsoft.com/office/officeart/2018/5/layout/CenteredIconLabelDescriptionList"/>
    <dgm:cxn modelId="{0A6A8CB5-4C0D-434C-AB74-95DA157225D2}" type="presOf" srcId="{06B2D6DD-C54E-4D81-A0B1-9F67AD8C7075}" destId="{5E457ED0-9AD3-4F9E-BB04-7ADCED22FC8F}" srcOrd="0" destOrd="0" presId="urn:microsoft.com/office/officeart/2018/5/layout/CenteredIconLabelDescriptionList"/>
    <dgm:cxn modelId="{29F95EBD-49CB-42C5-ABDA-83E5FE8D4584}" srcId="{FBA899A2-86A2-427D-9FED-C24A3D12A5FF}" destId="{0EDDDCB1-6708-490A-9CCF-A4546D5E4405}" srcOrd="5" destOrd="0" parTransId="{B1E85904-2637-4048-AA95-D134307B275E}" sibTransId="{ED5B5701-243D-445C-B671-54609D9E003F}"/>
    <dgm:cxn modelId="{CC7792C1-44F6-4925-B772-1EAD46801939}" srcId="{FBA899A2-86A2-427D-9FED-C24A3D12A5FF}" destId="{06B2D6DD-C54E-4D81-A0B1-9F67AD8C7075}" srcOrd="3" destOrd="0" parTransId="{081A98D9-6A69-4CEB-9392-D90E128B8C07}" sibTransId="{CB5B9C35-5922-47DD-AC8B-8043A2CD994D}"/>
    <dgm:cxn modelId="{D2697CC7-96E9-47A2-962E-B81E22984C64}" srcId="{FBA899A2-86A2-427D-9FED-C24A3D12A5FF}" destId="{81A0C88F-57CC-4D40-B5A3-02410849B921}" srcOrd="0" destOrd="0" parTransId="{7BA1232D-77F5-4BD5-9E08-9FC52FCD00F6}" sibTransId="{C58EAC5F-254E-4C56-AA27-F6744F9F005F}"/>
    <dgm:cxn modelId="{F87E34CB-581F-4497-B0DD-E111907F0F7A}" srcId="{FBA899A2-86A2-427D-9FED-C24A3D12A5FF}" destId="{F79FB3AC-561C-453E-9C43-2B5403E75862}" srcOrd="2" destOrd="0" parTransId="{5F54EA56-5D65-4AA5-AA52-6BAFAE4AB9B4}" sibTransId="{B6222014-AB38-45D4-989F-1FCE2BB62583}"/>
    <dgm:cxn modelId="{535E03F8-6F8B-4794-A3ED-03AFC011959C}" type="presOf" srcId="{B3EF89DC-2961-4789-A0ED-30DCED94E58D}" destId="{CAA6C4BE-AA35-4E97-BE76-295946268708}" srcOrd="0" destOrd="0" presId="urn:microsoft.com/office/officeart/2018/5/layout/CenteredIconLabelDescriptionList"/>
    <dgm:cxn modelId="{4298F749-463D-43DB-9805-F336F9A1D7C9}" type="presParOf" srcId="{6E845152-0F7F-4DD7-9703-C5A4BEE227E1}" destId="{46FD63BE-32F4-4F72-8B19-866CBD5F2484}" srcOrd="0" destOrd="0" presId="urn:microsoft.com/office/officeart/2018/5/layout/CenteredIconLabelDescriptionList"/>
    <dgm:cxn modelId="{DB638549-C8E3-4AD3-89D2-191839925829}" type="presParOf" srcId="{46FD63BE-32F4-4F72-8B19-866CBD5F2484}" destId="{4DEBFCAA-F6C4-4652-A606-D5E7EF2FD280}" srcOrd="0" destOrd="0" presId="urn:microsoft.com/office/officeart/2018/5/layout/CenteredIconLabelDescriptionList"/>
    <dgm:cxn modelId="{518A7EBD-4C7F-44C6-B6FC-C1BCB584D521}" type="presParOf" srcId="{46FD63BE-32F4-4F72-8B19-866CBD5F2484}" destId="{C2FD3DEE-3C63-462B-9176-412EF983DD30}" srcOrd="1" destOrd="0" presId="urn:microsoft.com/office/officeart/2018/5/layout/CenteredIconLabelDescriptionList"/>
    <dgm:cxn modelId="{0F7A652F-F997-451C-BD92-2696268E27DE}" type="presParOf" srcId="{46FD63BE-32F4-4F72-8B19-866CBD5F2484}" destId="{0271836B-5B72-49C3-AD93-9903665C4B9B}" srcOrd="2" destOrd="0" presId="urn:microsoft.com/office/officeart/2018/5/layout/CenteredIconLabelDescriptionList"/>
    <dgm:cxn modelId="{BC06657A-1791-4CA8-9544-064ECF213A52}" type="presParOf" srcId="{46FD63BE-32F4-4F72-8B19-866CBD5F2484}" destId="{3084B64E-F84D-4B17-805E-B29F91A8032D}" srcOrd="3" destOrd="0" presId="urn:microsoft.com/office/officeart/2018/5/layout/CenteredIconLabelDescriptionList"/>
    <dgm:cxn modelId="{9F2FBB6F-B0DF-413C-86A9-E55130144AED}" type="presParOf" srcId="{46FD63BE-32F4-4F72-8B19-866CBD5F2484}" destId="{44D09FA9-9BED-4CAE-BBE7-69736FC3FFCF}" srcOrd="4" destOrd="0" presId="urn:microsoft.com/office/officeart/2018/5/layout/CenteredIconLabelDescriptionList"/>
    <dgm:cxn modelId="{3AD4750B-187A-40E4-9574-E7A244EECE29}" type="presParOf" srcId="{6E845152-0F7F-4DD7-9703-C5A4BEE227E1}" destId="{BD9697B4-9BA4-490D-998D-F8DB1779A13C}" srcOrd="1" destOrd="0" presId="urn:microsoft.com/office/officeart/2018/5/layout/CenteredIconLabelDescriptionList"/>
    <dgm:cxn modelId="{9FDCFB1E-F92F-4090-B1B7-E84420299517}" type="presParOf" srcId="{6E845152-0F7F-4DD7-9703-C5A4BEE227E1}" destId="{2EF48E9B-9E44-40EA-9423-6AA5E7706B60}" srcOrd="2" destOrd="0" presId="urn:microsoft.com/office/officeart/2018/5/layout/CenteredIconLabelDescriptionList"/>
    <dgm:cxn modelId="{9B8C1165-B854-41B8-8FF0-04B504AE346B}" type="presParOf" srcId="{2EF48E9B-9E44-40EA-9423-6AA5E7706B60}" destId="{8F28CCC0-056F-4AEE-BFE4-C3C3CF441997}" srcOrd="0" destOrd="0" presId="urn:microsoft.com/office/officeart/2018/5/layout/CenteredIconLabelDescriptionList"/>
    <dgm:cxn modelId="{8A1959D5-37FB-445A-9CF0-A3C9F3B52183}" type="presParOf" srcId="{2EF48E9B-9E44-40EA-9423-6AA5E7706B60}" destId="{6D422E4E-1B18-40CB-B07C-3589C31D9105}" srcOrd="1" destOrd="0" presId="urn:microsoft.com/office/officeart/2018/5/layout/CenteredIconLabelDescriptionList"/>
    <dgm:cxn modelId="{B35EBE2C-46A6-4308-81EE-E4270913F234}" type="presParOf" srcId="{2EF48E9B-9E44-40EA-9423-6AA5E7706B60}" destId="{68D601DD-FC53-459D-AB11-80C700B0DCB5}" srcOrd="2" destOrd="0" presId="urn:microsoft.com/office/officeart/2018/5/layout/CenteredIconLabelDescriptionList"/>
    <dgm:cxn modelId="{FC83C471-FDBC-4EF4-94E8-2ED4D58F008C}" type="presParOf" srcId="{2EF48E9B-9E44-40EA-9423-6AA5E7706B60}" destId="{E63C7A16-8163-4D8A-BF3F-D1D3BD563473}" srcOrd="3" destOrd="0" presId="urn:microsoft.com/office/officeart/2018/5/layout/CenteredIconLabelDescriptionList"/>
    <dgm:cxn modelId="{5A6AC5E9-B97F-4694-BEDC-148F653A26CD}" type="presParOf" srcId="{2EF48E9B-9E44-40EA-9423-6AA5E7706B60}" destId="{7270E89A-3576-4DE1-ABDD-E9DF5A415ACD}" srcOrd="4" destOrd="0" presId="urn:microsoft.com/office/officeart/2018/5/layout/CenteredIconLabelDescriptionList"/>
    <dgm:cxn modelId="{7182AD61-6CD4-4223-B79A-E857418BF5D4}" type="presParOf" srcId="{6E845152-0F7F-4DD7-9703-C5A4BEE227E1}" destId="{3BFBB477-F646-4A3C-98CC-69CEB60FA0D5}" srcOrd="3" destOrd="0" presId="urn:microsoft.com/office/officeart/2018/5/layout/CenteredIconLabelDescriptionList"/>
    <dgm:cxn modelId="{8BA30F70-A7E5-4E42-BCD6-CF78F7574721}" type="presParOf" srcId="{6E845152-0F7F-4DD7-9703-C5A4BEE227E1}" destId="{28A8CC5F-D0EC-47FA-8ACA-4AAD2B16F5FA}" srcOrd="4" destOrd="0" presId="urn:microsoft.com/office/officeart/2018/5/layout/CenteredIconLabelDescriptionList"/>
    <dgm:cxn modelId="{A5814EC8-498E-4372-B70D-785DDA7FE702}" type="presParOf" srcId="{28A8CC5F-D0EC-47FA-8ACA-4AAD2B16F5FA}" destId="{679BE856-7646-4AE3-8334-C27D3AFBEAFD}" srcOrd="0" destOrd="0" presId="urn:microsoft.com/office/officeart/2018/5/layout/CenteredIconLabelDescriptionList"/>
    <dgm:cxn modelId="{3B6F623A-A4CF-419E-8427-60D2B79EF1F2}" type="presParOf" srcId="{28A8CC5F-D0EC-47FA-8ACA-4AAD2B16F5FA}" destId="{7FA85D67-7462-4B6F-8433-595A7E2ED9B8}" srcOrd="1" destOrd="0" presId="urn:microsoft.com/office/officeart/2018/5/layout/CenteredIconLabelDescriptionList"/>
    <dgm:cxn modelId="{EB50CD40-DC7A-4A00-AC19-4CB28E22FB3D}" type="presParOf" srcId="{28A8CC5F-D0EC-47FA-8ACA-4AAD2B16F5FA}" destId="{DC9F3B59-A351-4710-888B-00FCBAC9B5CF}" srcOrd="2" destOrd="0" presId="urn:microsoft.com/office/officeart/2018/5/layout/CenteredIconLabelDescriptionList"/>
    <dgm:cxn modelId="{B4856507-DF86-466A-B8E3-57029EA57DE7}" type="presParOf" srcId="{28A8CC5F-D0EC-47FA-8ACA-4AAD2B16F5FA}" destId="{0927BF2B-58D1-4575-8AD3-9CED4669F86E}" srcOrd="3" destOrd="0" presId="urn:microsoft.com/office/officeart/2018/5/layout/CenteredIconLabelDescriptionList"/>
    <dgm:cxn modelId="{0EC94563-38F2-4BF9-A60C-87740D8B9B87}" type="presParOf" srcId="{28A8CC5F-D0EC-47FA-8ACA-4AAD2B16F5FA}" destId="{0B57E755-9E75-4A68-85E2-4D6566FA17B3}" srcOrd="4" destOrd="0" presId="urn:microsoft.com/office/officeart/2018/5/layout/CenteredIconLabelDescriptionList"/>
    <dgm:cxn modelId="{34ED0125-8792-44A5-B413-B2F9803FC389}" type="presParOf" srcId="{6E845152-0F7F-4DD7-9703-C5A4BEE227E1}" destId="{7EE85884-579C-4607-97EF-B2129A5392E7}" srcOrd="5" destOrd="0" presId="urn:microsoft.com/office/officeart/2018/5/layout/CenteredIconLabelDescriptionList"/>
    <dgm:cxn modelId="{C959027F-4564-4091-9A11-D0183C5DC58C}" type="presParOf" srcId="{6E845152-0F7F-4DD7-9703-C5A4BEE227E1}" destId="{F310A9DB-DA67-41AC-A25B-6896385B35C0}" srcOrd="6" destOrd="0" presId="urn:microsoft.com/office/officeart/2018/5/layout/CenteredIconLabelDescriptionList"/>
    <dgm:cxn modelId="{EA094095-D983-497E-9B87-8E236A41FE09}" type="presParOf" srcId="{F310A9DB-DA67-41AC-A25B-6896385B35C0}" destId="{E41C1C43-3AC7-4D36-B1BE-233D977EE0B7}" srcOrd="0" destOrd="0" presId="urn:microsoft.com/office/officeart/2018/5/layout/CenteredIconLabelDescriptionList"/>
    <dgm:cxn modelId="{07C71E3A-BA32-4FA7-B4BD-BC357CB62A4A}" type="presParOf" srcId="{F310A9DB-DA67-41AC-A25B-6896385B35C0}" destId="{4A2BDA13-1299-416F-9964-39AB9093FC02}" srcOrd="1" destOrd="0" presId="urn:microsoft.com/office/officeart/2018/5/layout/CenteredIconLabelDescriptionList"/>
    <dgm:cxn modelId="{318C7ED9-E914-47D8-9AB6-15255DD13D37}" type="presParOf" srcId="{F310A9DB-DA67-41AC-A25B-6896385B35C0}" destId="{5E457ED0-9AD3-4F9E-BB04-7ADCED22FC8F}" srcOrd="2" destOrd="0" presId="urn:microsoft.com/office/officeart/2018/5/layout/CenteredIconLabelDescriptionList"/>
    <dgm:cxn modelId="{17C7595F-E4B2-4C56-82D4-3E4620C6D97A}" type="presParOf" srcId="{F310A9DB-DA67-41AC-A25B-6896385B35C0}" destId="{2A6D1D1D-0AF0-40B9-A928-712B2639E944}" srcOrd="3" destOrd="0" presId="urn:microsoft.com/office/officeart/2018/5/layout/CenteredIconLabelDescriptionList"/>
    <dgm:cxn modelId="{CC3973D2-CF15-4317-A2FA-A7169B41B5A6}" type="presParOf" srcId="{F310A9DB-DA67-41AC-A25B-6896385B35C0}" destId="{8CD5D6CA-A58E-4DC9-9B26-107160D215CF}" srcOrd="4" destOrd="0" presId="urn:microsoft.com/office/officeart/2018/5/layout/CenteredIconLabelDescriptionList"/>
    <dgm:cxn modelId="{F34DA8B0-676E-4BD1-90EF-B31C49307331}" type="presParOf" srcId="{6E845152-0F7F-4DD7-9703-C5A4BEE227E1}" destId="{0480D9BE-64A0-42F1-AFF0-C149A387ABCB}" srcOrd="7" destOrd="0" presId="urn:microsoft.com/office/officeart/2018/5/layout/CenteredIconLabelDescriptionList"/>
    <dgm:cxn modelId="{22F9DD30-13EC-459E-89E2-14DE58CBF9AD}" type="presParOf" srcId="{6E845152-0F7F-4DD7-9703-C5A4BEE227E1}" destId="{F191C710-B85C-4279-8C17-B2190E8DD3C6}" srcOrd="8" destOrd="0" presId="urn:microsoft.com/office/officeart/2018/5/layout/CenteredIconLabelDescriptionList"/>
    <dgm:cxn modelId="{5375139C-BAE6-4AD0-BD30-93E860F66FEE}" type="presParOf" srcId="{F191C710-B85C-4279-8C17-B2190E8DD3C6}" destId="{918A82E4-950E-4DBA-87A7-9610E8059366}" srcOrd="0" destOrd="0" presId="urn:microsoft.com/office/officeart/2018/5/layout/CenteredIconLabelDescriptionList"/>
    <dgm:cxn modelId="{EF0EB67F-E557-4225-8573-A02CD2446E7F}" type="presParOf" srcId="{F191C710-B85C-4279-8C17-B2190E8DD3C6}" destId="{F7F4A946-1B48-430D-823B-F3B23FAE7398}" srcOrd="1" destOrd="0" presId="urn:microsoft.com/office/officeart/2018/5/layout/CenteredIconLabelDescriptionList"/>
    <dgm:cxn modelId="{6A9F31DE-AF83-40FE-8015-5BEE52B4AF7D}" type="presParOf" srcId="{F191C710-B85C-4279-8C17-B2190E8DD3C6}" destId="{CAA6C4BE-AA35-4E97-BE76-295946268708}" srcOrd="2" destOrd="0" presId="urn:microsoft.com/office/officeart/2018/5/layout/CenteredIconLabelDescriptionList"/>
    <dgm:cxn modelId="{E0057E85-8402-4A9C-9414-E5FF51F10504}" type="presParOf" srcId="{F191C710-B85C-4279-8C17-B2190E8DD3C6}" destId="{DB95FAEC-EAF9-4F5F-B764-51AB12CCC942}" srcOrd="3" destOrd="0" presId="urn:microsoft.com/office/officeart/2018/5/layout/CenteredIconLabelDescriptionList"/>
    <dgm:cxn modelId="{72AD8DBB-8DBB-4909-8547-5CEC01C36FE5}" type="presParOf" srcId="{F191C710-B85C-4279-8C17-B2190E8DD3C6}" destId="{55FF40E1-6FB7-4FE8-844D-46CC4573037D}" srcOrd="4" destOrd="0" presId="urn:microsoft.com/office/officeart/2018/5/layout/CenteredIconLabelDescriptionList"/>
    <dgm:cxn modelId="{00E6C2A6-63CD-481E-ABFB-E57DC29639BE}" type="presParOf" srcId="{6E845152-0F7F-4DD7-9703-C5A4BEE227E1}" destId="{D193B3C7-D113-44DD-B539-6A932A6EAD76}" srcOrd="9" destOrd="0" presId="urn:microsoft.com/office/officeart/2018/5/layout/CenteredIconLabelDescriptionList"/>
    <dgm:cxn modelId="{6BCA4313-0195-4116-9BEA-0C6A98347224}" type="presParOf" srcId="{6E845152-0F7F-4DD7-9703-C5A4BEE227E1}" destId="{5896C49C-8A13-43E4-8D7F-9A743968FF3F}" srcOrd="10" destOrd="0" presId="urn:microsoft.com/office/officeart/2018/5/layout/CenteredIconLabelDescriptionList"/>
    <dgm:cxn modelId="{CD27BCED-E3C9-4C48-8ED8-BEFF560DA34D}" type="presParOf" srcId="{5896C49C-8A13-43E4-8D7F-9A743968FF3F}" destId="{D9CADFC9-D717-4511-BCDE-B5EB216AB933}" srcOrd="0" destOrd="0" presId="urn:microsoft.com/office/officeart/2018/5/layout/CenteredIconLabelDescriptionList"/>
    <dgm:cxn modelId="{0521BBF5-3226-4B56-8E5A-071C86C23B2F}" type="presParOf" srcId="{5896C49C-8A13-43E4-8D7F-9A743968FF3F}" destId="{84E0D0BE-1A9A-4A29-88E0-9DDAE85E4FBF}" srcOrd="1" destOrd="0" presId="urn:microsoft.com/office/officeart/2018/5/layout/CenteredIconLabelDescriptionList"/>
    <dgm:cxn modelId="{56D0A3ED-10AE-411D-8AA6-EFDF51DC9CB9}" type="presParOf" srcId="{5896C49C-8A13-43E4-8D7F-9A743968FF3F}" destId="{BA57FE46-C0B9-46E9-A2BC-D22D0CF5F4EC}" srcOrd="2" destOrd="0" presId="urn:microsoft.com/office/officeart/2018/5/layout/CenteredIconLabelDescriptionList"/>
    <dgm:cxn modelId="{8F9D7E1C-229E-4994-80A5-F3DC51FF8901}" type="presParOf" srcId="{5896C49C-8A13-43E4-8D7F-9A743968FF3F}" destId="{081DF768-698D-4E16-A6DE-E70FD4DEB030}" srcOrd="3" destOrd="0" presId="urn:microsoft.com/office/officeart/2018/5/layout/CenteredIconLabelDescriptionList"/>
    <dgm:cxn modelId="{A69249B8-CF9D-42C9-80ED-041A16166AFE}" type="presParOf" srcId="{5896C49C-8A13-43E4-8D7F-9A743968FF3F}" destId="{5172DC53-18B5-4505-9717-3643587B4DC6}"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main"/>
    </a:ext>
  </dgm:extLst>
</dgm:dataModel>
</file>

<file path=ppt/diagrams/data2.xml><?xml version="1.0" encoding="utf-8"?>
<dgm:dataModel xmlns:dgm="http://schemas.openxmlformats.org/drawingml/2006/diagram" xmlns:a="http://schemas.openxmlformats.org/drawingml/2006/main">
  <dgm:ptLst>
    <dgm:pt modelId="{F1C91F96-231E-4C40-B0EE-710DB539B17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5F3D8A6-AC03-4819-AC69-D79E94C04AA7}" type="parTrans" cxnId="{8512E369-016B-417F-94C8-C42256DCC6E3}">
      <dgm:prSet/>
      <dgm:spPr/>
      <dgm:t>
        <a:bodyPr/>
        <a:lstStyle/>
        <a:p>
          <a:endParaRPr lang="en-US"/>
        </a:p>
      </dgm:t>
    </dgm:pt>
    <dgm:pt modelId="{CC6EFD8D-D41E-4EE2-8F3A-357B83E27A7E}">
      <dgm:prSet/>
      <dgm:spPr>
        <a:noFill/>
        <a:ln>
          <a:noFill/>
        </a:ln>
      </dgm:spPr>
      <dgm:t>
        <a:bodyPr/>
        <a:lstStyle/>
        <a:p>
          <a:pPr>
            <a:lnSpc>
              <a:spcPct val="100000"/>
            </a:lnSpc>
          </a:pPr>
          <a:r>
            <a:rPr lang="en-US"/>
            <a:t>Practice may start as of now if the coach has completed all 3 coaching requirements</a:t>
          </a:r>
        </a:p>
      </dgm:t>
    </dgm:pt>
    <dgm:pt modelId="{F972E8CB-9217-4DE7-A753-1DB4E1B74A17}" type="sibTrans" cxnId="{8512E369-016B-417F-94C8-C42256DCC6E3}">
      <dgm:prSet/>
      <dgm:spPr/>
      <dgm:t>
        <a:bodyPr/>
        <a:lstStyle/>
        <a:p>
          <a:endParaRPr lang="en-US"/>
        </a:p>
      </dgm:t>
    </dgm:pt>
    <dgm:pt modelId="{A89E0136-BCFF-4336-BD55-70F55C2295BA}" type="parTrans" cxnId="{CB04924C-6D60-4D34-8326-F8AC18E118C8}">
      <dgm:prSet/>
      <dgm:spPr/>
      <dgm:t>
        <a:bodyPr/>
        <a:lstStyle/>
        <a:p>
          <a:endParaRPr lang="en-US"/>
        </a:p>
      </dgm:t>
    </dgm:pt>
    <dgm:pt modelId="{2BA87AF9-E359-4E53-A04B-5285E1FFDEAB}">
      <dgm:prSet/>
      <dgm:spPr>
        <a:noFill/>
        <a:ln>
          <a:noFill/>
        </a:ln>
      </dgm:spPr>
      <dgm:t>
        <a:bodyPr/>
        <a:lstStyle/>
        <a:p>
          <a:pPr>
            <a:lnSpc>
              <a:spcPct val="100000"/>
            </a:lnSpc>
          </a:pPr>
          <a:r>
            <a:rPr lang="en-US" dirty="0"/>
            <a:t>Field Prep day – August 29</a:t>
          </a:r>
          <a:r>
            <a:rPr lang="en-US" baseline="30000" dirty="0"/>
            <a:t>th</a:t>
          </a:r>
          <a:r>
            <a:rPr lang="en-US" dirty="0"/>
            <a:t> @ 8AM</a:t>
          </a:r>
        </a:p>
      </dgm:t>
    </dgm:pt>
    <dgm:pt modelId="{BA88FCF6-F4D2-428C-84CF-51C389B8DC09}" type="sibTrans" cxnId="{CB04924C-6D60-4D34-8326-F8AC18E118C8}">
      <dgm:prSet/>
      <dgm:spPr/>
      <dgm:t>
        <a:bodyPr/>
        <a:lstStyle/>
        <a:p>
          <a:endParaRPr lang="en-US"/>
        </a:p>
      </dgm:t>
    </dgm:pt>
    <dgm:pt modelId="{AABF614E-613B-484E-840A-6E6EF641B3FF}" type="parTrans" cxnId="{71CC77F2-B40C-4252-BF57-ABC7F3580836}">
      <dgm:prSet/>
      <dgm:spPr/>
      <dgm:t>
        <a:bodyPr/>
        <a:lstStyle/>
        <a:p>
          <a:endParaRPr lang="en-US"/>
        </a:p>
      </dgm:t>
    </dgm:pt>
    <dgm:pt modelId="{9727BF57-1DBE-4113-A3D7-52BBAD517430}">
      <dgm:prSet/>
      <dgm:spPr>
        <a:noFill/>
        <a:ln>
          <a:noFill/>
        </a:ln>
      </dgm:spPr>
      <dgm:t>
        <a:bodyPr/>
        <a:lstStyle/>
        <a:p>
          <a:pPr>
            <a:lnSpc>
              <a:spcPct val="100000"/>
            </a:lnSpc>
          </a:pPr>
          <a:r>
            <a:rPr lang="en-US" dirty="0"/>
            <a:t>Schedules </a:t>
          </a:r>
          <a:r>
            <a:rPr lang="en-US" u="sng" dirty="0"/>
            <a:t>should</a:t>
          </a:r>
          <a:r>
            <a:rPr lang="en-US" dirty="0"/>
            <a:t> be available September 4th</a:t>
          </a:r>
        </a:p>
      </dgm:t>
    </dgm:pt>
    <dgm:pt modelId="{381478C5-AC72-43E5-9200-4D91E7F14701}" type="sibTrans" cxnId="{71CC77F2-B40C-4252-BF57-ABC7F3580836}">
      <dgm:prSet/>
      <dgm:spPr/>
      <dgm:t>
        <a:bodyPr/>
        <a:lstStyle/>
        <a:p>
          <a:endParaRPr lang="en-US"/>
        </a:p>
      </dgm:t>
    </dgm:pt>
    <dgm:pt modelId="{9EB35767-B70A-4D7E-9849-FF36FD6A9E15}" type="parTrans" cxnId="{DF579E06-93B7-4FE1-8EAA-0709F915F773}">
      <dgm:prSet/>
      <dgm:spPr/>
      <dgm:t>
        <a:bodyPr/>
        <a:lstStyle/>
        <a:p>
          <a:endParaRPr lang="en-US"/>
        </a:p>
      </dgm:t>
    </dgm:pt>
    <dgm:pt modelId="{9CEFF4B9-E067-424A-ABF8-B1D4AF5F13AC}">
      <dgm:prSet/>
      <dgm:spPr>
        <a:noFill/>
        <a:ln>
          <a:noFill/>
        </a:ln>
      </dgm:spPr>
      <dgm:t>
        <a:bodyPr/>
        <a:lstStyle/>
        <a:p>
          <a:pPr>
            <a:lnSpc>
              <a:spcPct val="100000"/>
            </a:lnSpc>
          </a:pPr>
          <a:r>
            <a:rPr lang="en-US" dirty="0"/>
            <a:t>Games start – September 12th </a:t>
          </a:r>
          <a:endParaRPr lang="en-US" baseline="30000" dirty="0"/>
        </a:p>
      </dgm:t>
    </dgm:pt>
    <dgm:pt modelId="{F8D5D6B1-0428-44F8-B0C9-83D59D045DFF}" type="sibTrans" cxnId="{DF579E06-93B7-4FE1-8EAA-0709F915F773}">
      <dgm:prSet/>
      <dgm:spPr/>
      <dgm:t>
        <a:bodyPr/>
        <a:lstStyle/>
        <a:p>
          <a:endParaRPr lang="en-US"/>
        </a:p>
      </dgm:t>
    </dgm:pt>
    <dgm:pt modelId="{712FD0AB-AFE1-428A-BDA3-117A49D6CBD1}" type="parTrans" cxnId="{51BB575B-D0F4-4AF6-BD0B-9F51CCFB81F4}">
      <dgm:prSet/>
      <dgm:spPr/>
      <dgm:t>
        <a:bodyPr/>
        <a:lstStyle/>
        <a:p>
          <a:endParaRPr lang="en-US"/>
        </a:p>
      </dgm:t>
    </dgm:pt>
    <dgm:pt modelId="{8BAD8C1D-F169-4776-BCA8-65645A29AC49}">
      <dgm:prSet/>
      <dgm:spPr>
        <a:noFill/>
        <a:ln>
          <a:noFill/>
        </a:ln>
      </dgm:spPr>
      <dgm:t>
        <a:bodyPr/>
        <a:lstStyle/>
        <a:p>
          <a:pPr>
            <a:lnSpc>
              <a:spcPct val="100000"/>
            </a:lnSpc>
          </a:pPr>
          <a:r>
            <a:rPr lang="en-US" dirty="0"/>
            <a:t>Lil Kicks start - September 15</a:t>
          </a:r>
          <a:r>
            <a:rPr lang="en-US" baseline="30000" dirty="0"/>
            <a:t>th</a:t>
          </a:r>
          <a:endParaRPr lang="en-US" dirty="0"/>
        </a:p>
      </dgm:t>
    </dgm:pt>
    <dgm:pt modelId="{BCE3032F-7A5B-4EC0-AE2B-D921D093791B}" type="sibTrans" cxnId="{51BB575B-D0F4-4AF6-BD0B-9F51CCFB81F4}">
      <dgm:prSet/>
      <dgm:spPr/>
      <dgm:t>
        <a:bodyPr/>
        <a:lstStyle/>
        <a:p>
          <a:endParaRPr lang="en-US"/>
        </a:p>
      </dgm:t>
    </dgm:pt>
    <dgm:pt modelId="{A5722E1C-CAD3-43F6-A640-BDA0D781647E}" type="parTrans" cxnId="{F9F740F6-EC45-4690-8F01-888B15ACF6AA}">
      <dgm:prSet/>
      <dgm:spPr/>
      <dgm:t>
        <a:bodyPr/>
        <a:lstStyle/>
        <a:p>
          <a:endParaRPr lang="en-US"/>
        </a:p>
      </dgm:t>
    </dgm:pt>
    <dgm:pt modelId="{E89FD0F3-6072-4FEF-B127-A76985B8B71F}">
      <dgm:prSet/>
      <dgm:spPr>
        <a:noFill/>
        <a:ln>
          <a:noFill/>
        </a:ln>
      </dgm:spPr>
      <dgm:t>
        <a:bodyPr/>
        <a:lstStyle/>
        <a:p>
          <a:pPr>
            <a:lnSpc>
              <a:spcPct val="100000"/>
            </a:lnSpc>
          </a:pPr>
          <a:r>
            <a:rPr lang="en-US"/>
            <a:t>Game Reschedule request</a:t>
          </a:r>
        </a:p>
      </dgm:t>
    </dgm:pt>
    <dgm:pt modelId="{F985E9C6-D7C2-4584-8F93-8B5AB3140E50}" type="parTrans" cxnId="{88366879-5B0E-4942-B1FB-324E30191FB6}">
      <dgm:prSet/>
      <dgm:spPr/>
      <dgm:t>
        <a:bodyPr/>
        <a:lstStyle/>
        <a:p>
          <a:endParaRPr lang="en-US"/>
        </a:p>
      </dgm:t>
    </dgm:pt>
    <dgm:pt modelId="{B5BF92F5-02DF-42FE-93DC-715B98CDC4FA}">
      <dgm:prSet/>
      <dgm:spPr>
        <a:noFill/>
        <a:ln>
          <a:noFill/>
        </a:ln>
      </dgm:spPr>
      <dgm:t>
        <a:bodyPr/>
        <a:lstStyle/>
        <a:p>
          <a:pPr>
            <a:lnSpc>
              <a:spcPct val="100000"/>
            </a:lnSpc>
          </a:pPr>
          <a:r>
            <a:rPr lang="en-US"/>
            <a:t>Submit form from the website</a:t>
          </a:r>
          <a:endParaRPr lang="en-US">
            <a:solidFill>
              <a:srgbClr val="0070C0"/>
            </a:solidFill>
          </a:endParaRPr>
        </a:p>
      </dgm:t>
    </dgm:pt>
    <dgm:pt modelId="{092C4C81-1E21-4C53-A8FA-0D7BE45A7828}" type="sibTrans" cxnId="{88366879-5B0E-4942-B1FB-324E30191FB6}">
      <dgm:prSet/>
      <dgm:spPr/>
      <dgm:t>
        <a:bodyPr/>
        <a:lstStyle/>
        <a:p>
          <a:endParaRPr lang="en-US"/>
        </a:p>
      </dgm:t>
    </dgm:pt>
    <dgm:pt modelId="{514A6477-F9C4-47CE-96B4-091AA63AAED4}" type="sibTrans" cxnId="{F9F740F6-EC45-4690-8F01-888B15ACF6AA}">
      <dgm:prSet/>
      <dgm:spPr/>
      <dgm:t>
        <a:bodyPr/>
        <a:lstStyle/>
        <a:p>
          <a:endParaRPr lang="en-US"/>
        </a:p>
      </dgm:t>
    </dgm:pt>
    <dgm:pt modelId="{93481B30-2791-4F59-913B-CC33C40F5EDA}" type="pres">
      <dgm:prSet presAssocID="{F1C91F96-231E-4C40-B0EE-710DB539B17A}" presName="root" presStyleCnt="0">
        <dgm:presLayoutVars>
          <dgm:dir/>
          <dgm:resizeHandles val="exact"/>
        </dgm:presLayoutVars>
      </dgm:prSet>
      <dgm:spPr/>
    </dgm:pt>
    <dgm:pt modelId="{9554E5DB-0181-4EFF-9572-88274304E9D2}" type="pres">
      <dgm:prSet presAssocID="{CC6EFD8D-D41E-4EE2-8F3A-357B83E27A7E}" presName="compNode" presStyleCnt="0"/>
      <dgm:spPr/>
    </dgm:pt>
    <dgm:pt modelId="{F074819E-4201-4C9E-BC1E-77386F3C3D6B}" type="pres">
      <dgm:prSet presAssocID="{CC6EFD8D-D41E-4EE2-8F3A-357B83E27A7E}" presName="bgRect" presStyleLbl="bgShp" presStyleIdx="0" presStyleCnt="6"/>
      <dgm:spPr>
        <a:solidFill>
          <a:schemeClr val="bg1">
            <a:lumMod val="95000"/>
            <a:hueOff val="0"/>
            <a:satOff val="0"/>
            <a:lumOff val="0"/>
            <a:alphaOff val="0"/>
          </a:schemeClr>
        </a:solidFill>
        <a:ln>
          <a:noFill/>
        </a:ln>
      </dgm:spPr>
    </dgm:pt>
    <dgm:pt modelId="{91E52348-5696-4365-8459-F7DED28424F8}" type="pres">
      <dgm:prSet presAssocID="{CC6EFD8D-D41E-4EE2-8F3A-357B83E27A7E}"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mark"/>
        </a:ext>
      </dgm:extLst>
    </dgm:pt>
    <dgm:pt modelId="{8FCA9A65-D288-4E4D-8411-1D7C995057A3}" type="pres">
      <dgm:prSet presAssocID="{CC6EFD8D-D41E-4EE2-8F3A-357B83E27A7E}" presName="spaceRect" presStyleCnt="0"/>
      <dgm:spPr/>
    </dgm:pt>
    <dgm:pt modelId="{4AB2A998-8D4F-4662-BB8D-D2F55520B8ED}" type="pres">
      <dgm:prSet presAssocID="{CC6EFD8D-D41E-4EE2-8F3A-357B83E27A7E}" presName="parTx" presStyleLbl="revTx" presStyleIdx="0" presStyleCnt="7">
        <dgm:presLayoutVars>
          <dgm:chMax val="0"/>
          <dgm:chPref val="0"/>
        </dgm:presLayoutVars>
      </dgm:prSet>
      <dgm:spPr/>
    </dgm:pt>
    <dgm:pt modelId="{860A6864-181F-482A-9AEE-DFECE3CC4941}" type="pres">
      <dgm:prSet presAssocID="{F972E8CB-9217-4DE7-A753-1DB4E1B74A17}" presName="sibTrans" presStyleCnt="0"/>
      <dgm:spPr/>
    </dgm:pt>
    <dgm:pt modelId="{C36D599D-98DE-4ECD-8EFB-D45853250B99}" type="pres">
      <dgm:prSet presAssocID="{2BA87AF9-E359-4E53-A04B-5285E1FFDEAB}" presName="compNode" presStyleCnt="0"/>
      <dgm:spPr/>
    </dgm:pt>
    <dgm:pt modelId="{B4AF5DFB-C9D3-44ED-9D31-16EDF2F0707F}" type="pres">
      <dgm:prSet presAssocID="{2BA87AF9-E359-4E53-A04B-5285E1FFDEAB}" presName="bgRect" presStyleLbl="bgShp" presStyleIdx="1" presStyleCnt="6"/>
      <dgm:spPr>
        <a:solidFill>
          <a:schemeClr val="bg1">
            <a:lumMod val="95000"/>
            <a:hueOff val="0"/>
            <a:satOff val="0"/>
            <a:lumOff val="0"/>
            <a:alphaOff val="0"/>
          </a:schemeClr>
        </a:solidFill>
        <a:ln>
          <a:noFill/>
        </a:ln>
      </dgm:spPr>
    </dgm:pt>
    <dgm:pt modelId="{EB62E23B-640E-4289-A3DD-A385F8432E04}" type="pres">
      <dgm:prSet presAssocID="{2BA87AF9-E359-4E53-A04B-5285E1FFDEAB}"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n"/>
        </a:ext>
      </dgm:extLst>
    </dgm:pt>
    <dgm:pt modelId="{13EC4EF5-5BAA-4EB7-8114-28CF998B6632}" type="pres">
      <dgm:prSet presAssocID="{2BA87AF9-E359-4E53-A04B-5285E1FFDEAB}" presName="spaceRect" presStyleCnt="0"/>
      <dgm:spPr/>
    </dgm:pt>
    <dgm:pt modelId="{A8795388-787A-4B94-8114-8FA4EAE7EFA0}" type="pres">
      <dgm:prSet presAssocID="{2BA87AF9-E359-4E53-A04B-5285E1FFDEAB}" presName="parTx" presStyleLbl="revTx" presStyleIdx="1" presStyleCnt="7">
        <dgm:presLayoutVars>
          <dgm:chMax val="0"/>
          <dgm:chPref val="0"/>
        </dgm:presLayoutVars>
      </dgm:prSet>
      <dgm:spPr/>
    </dgm:pt>
    <dgm:pt modelId="{28B3B51D-7730-403B-9662-DE720CB9C4F8}" type="pres">
      <dgm:prSet presAssocID="{BA88FCF6-F4D2-428C-84CF-51C389B8DC09}" presName="sibTrans" presStyleCnt="0"/>
      <dgm:spPr/>
    </dgm:pt>
    <dgm:pt modelId="{F3277469-A956-45B6-8DD7-C589191C99F5}" type="pres">
      <dgm:prSet presAssocID="{9727BF57-1DBE-4113-A3D7-52BBAD517430}" presName="compNode" presStyleCnt="0"/>
      <dgm:spPr/>
    </dgm:pt>
    <dgm:pt modelId="{7F99C7D1-A671-4EB8-A315-8BABA7F466AE}" type="pres">
      <dgm:prSet presAssocID="{9727BF57-1DBE-4113-A3D7-52BBAD517430}" presName="bgRect" presStyleLbl="bgShp" presStyleIdx="2" presStyleCnt="6"/>
      <dgm:spPr>
        <a:solidFill>
          <a:schemeClr val="bg1">
            <a:lumMod val="95000"/>
            <a:hueOff val="0"/>
            <a:satOff val="0"/>
            <a:lumOff val="0"/>
            <a:alphaOff val="0"/>
          </a:schemeClr>
        </a:solidFill>
        <a:ln>
          <a:noFill/>
        </a:ln>
      </dgm:spPr>
    </dgm:pt>
    <dgm:pt modelId="{8D98240E-11D9-44C4-BEBF-A2DD1DCC848B}" type="pres">
      <dgm:prSet presAssocID="{9727BF57-1DBE-4113-A3D7-52BBAD517430}"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onthly calendar"/>
        </a:ext>
      </dgm:extLst>
    </dgm:pt>
    <dgm:pt modelId="{1AF4BFD3-542A-469F-A232-8AF18156D1FB}" type="pres">
      <dgm:prSet presAssocID="{9727BF57-1DBE-4113-A3D7-52BBAD517430}" presName="spaceRect" presStyleCnt="0"/>
      <dgm:spPr/>
    </dgm:pt>
    <dgm:pt modelId="{80E96A3C-D2BA-46BE-8430-5B569BA11899}" type="pres">
      <dgm:prSet presAssocID="{9727BF57-1DBE-4113-A3D7-52BBAD517430}" presName="parTx" presStyleLbl="revTx" presStyleIdx="2" presStyleCnt="7">
        <dgm:presLayoutVars>
          <dgm:chMax val="0"/>
          <dgm:chPref val="0"/>
        </dgm:presLayoutVars>
      </dgm:prSet>
      <dgm:spPr/>
    </dgm:pt>
    <dgm:pt modelId="{3CEA51B1-6B9D-49C5-8037-B54889576E85}" type="pres">
      <dgm:prSet presAssocID="{381478C5-AC72-43E5-9200-4D91E7F14701}" presName="sibTrans" presStyleCnt="0"/>
      <dgm:spPr/>
    </dgm:pt>
    <dgm:pt modelId="{CEE6DE2B-E050-4D5D-AD04-7EE007C6555E}" type="pres">
      <dgm:prSet presAssocID="{9CEFF4B9-E067-424A-ABF8-B1D4AF5F13AC}" presName="compNode" presStyleCnt="0"/>
      <dgm:spPr/>
    </dgm:pt>
    <dgm:pt modelId="{FAF6B2C4-538F-4C87-85A9-EE7E5E0F7CEA}" type="pres">
      <dgm:prSet presAssocID="{9CEFF4B9-E067-424A-ABF8-B1D4AF5F13AC}" presName="bgRect" presStyleLbl="bgShp" presStyleIdx="3" presStyleCnt="6"/>
      <dgm:spPr>
        <a:solidFill>
          <a:schemeClr val="bg1">
            <a:lumMod val="95000"/>
            <a:hueOff val="0"/>
            <a:satOff val="0"/>
            <a:lumOff val="0"/>
            <a:alphaOff val="0"/>
          </a:schemeClr>
        </a:solidFill>
        <a:ln>
          <a:noFill/>
        </a:ln>
      </dgm:spPr>
    </dgm:pt>
    <dgm:pt modelId="{A094C9BA-C6E6-48D4-A2C9-106E4A0EC0FA}" type="pres">
      <dgm:prSet presAssocID="{9CEFF4B9-E067-424A-ABF8-B1D4AF5F13AC}" presName="iconRect" presStyleLbl="node1" presStyleIdx="3" presStyleCnt="6" custScaleX="145199" custScaleY="10082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t="-22000" b="-22000"/>
          </a:stretch>
        </a:blipFill>
        <a:ln>
          <a:noFill/>
        </a:ln>
      </dgm:spPr>
      <dgm:extLst>
        <a:ext uri="{E40237B7-FDA0-4F09-8148-C483321AD2D9}">
          <dgm14:cNvPr xmlns:dgm14="http://schemas.microsoft.com/office/drawing/2010/diagram" id="0" name="" descr="Soccer ball with solid fill"/>
        </a:ext>
      </dgm:extLst>
    </dgm:pt>
    <dgm:pt modelId="{C3A3DCD9-9B88-4720-97DB-47E5ECBE8266}" type="pres">
      <dgm:prSet presAssocID="{9CEFF4B9-E067-424A-ABF8-B1D4AF5F13AC}" presName="spaceRect" presStyleCnt="0"/>
      <dgm:spPr/>
    </dgm:pt>
    <dgm:pt modelId="{64031B6F-AFE3-44DD-AF76-A997C84BDCB9}" type="pres">
      <dgm:prSet presAssocID="{9CEFF4B9-E067-424A-ABF8-B1D4AF5F13AC}" presName="parTx" presStyleLbl="revTx" presStyleIdx="3" presStyleCnt="7">
        <dgm:presLayoutVars>
          <dgm:chMax val="0"/>
          <dgm:chPref val="0"/>
        </dgm:presLayoutVars>
      </dgm:prSet>
      <dgm:spPr/>
    </dgm:pt>
    <dgm:pt modelId="{1D9BEC0D-6AF6-4193-8CE7-386C7D7D3776}" type="pres">
      <dgm:prSet presAssocID="{F8D5D6B1-0428-44F8-B0C9-83D59D045DFF}" presName="sibTrans" presStyleCnt="0"/>
      <dgm:spPr/>
    </dgm:pt>
    <dgm:pt modelId="{7BFE21E1-091A-4422-9B2C-75AACACECB71}" type="pres">
      <dgm:prSet presAssocID="{8BAD8C1D-F169-4776-BCA8-65645A29AC49}" presName="compNode" presStyleCnt="0"/>
      <dgm:spPr/>
    </dgm:pt>
    <dgm:pt modelId="{12D73BEF-5508-4163-8692-2976D9A3E4D3}" type="pres">
      <dgm:prSet presAssocID="{8BAD8C1D-F169-4776-BCA8-65645A29AC49}" presName="bgRect" presStyleLbl="bgShp" presStyleIdx="4" presStyleCnt="6"/>
      <dgm:spPr>
        <a:solidFill>
          <a:schemeClr val="bg1">
            <a:lumMod val="95000"/>
            <a:hueOff val="0"/>
            <a:satOff val="0"/>
            <a:lumOff val="0"/>
            <a:alphaOff val="0"/>
          </a:schemeClr>
        </a:solidFill>
        <a:ln>
          <a:noFill/>
        </a:ln>
      </dgm:spPr>
    </dgm:pt>
    <dgm:pt modelId="{8532B132-E348-4572-B489-B720F965EE3F}" type="pres">
      <dgm:prSet presAssocID="{8BAD8C1D-F169-4776-BCA8-65645A29AC49}"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Heart"/>
        </a:ext>
      </dgm:extLst>
    </dgm:pt>
    <dgm:pt modelId="{A0BF10FC-B375-493B-ADB0-6A65590A6832}" type="pres">
      <dgm:prSet presAssocID="{8BAD8C1D-F169-4776-BCA8-65645A29AC49}" presName="spaceRect" presStyleCnt="0"/>
      <dgm:spPr/>
    </dgm:pt>
    <dgm:pt modelId="{2B89D47F-3414-4AB1-AC4D-98794DDA6C4B}" type="pres">
      <dgm:prSet presAssocID="{8BAD8C1D-F169-4776-BCA8-65645A29AC49}" presName="parTx" presStyleLbl="revTx" presStyleIdx="4" presStyleCnt="7">
        <dgm:presLayoutVars>
          <dgm:chMax val="0"/>
          <dgm:chPref val="0"/>
        </dgm:presLayoutVars>
      </dgm:prSet>
      <dgm:spPr/>
    </dgm:pt>
    <dgm:pt modelId="{944018CE-0008-4BDE-B0DA-ED06774A415A}" type="pres">
      <dgm:prSet presAssocID="{BCE3032F-7A5B-4EC0-AE2B-D921D093791B}" presName="sibTrans" presStyleCnt="0"/>
      <dgm:spPr/>
    </dgm:pt>
    <dgm:pt modelId="{9362D2FE-51A1-4CB3-A935-26FC993879C4}" type="pres">
      <dgm:prSet presAssocID="{E89FD0F3-6072-4FEF-B127-A76985B8B71F}" presName="compNode" presStyleCnt="0"/>
      <dgm:spPr/>
    </dgm:pt>
    <dgm:pt modelId="{CBD584C0-720D-45CC-B5A7-0FAFFBE0B30E}" type="pres">
      <dgm:prSet presAssocID="{E89FD0F3-6072-4FEF-B127-A76985B8B71F}" presName="bgRect" presStyleLbl="bgShp" presStyleIdx="5" presStyleCnt="6"/>
      <dgm:spPr>
        <a:solidFill>
          <a:schemeClr val="bg1">
            <a:lumMod val="95000"/>
            <a:hueOff val="0"/>
            <a:satOff val="0"/>
            <a:lumOff val="0"/>
            <a:alphaOff val="0"/>
          </a:schemeClr>
        </a:solidFill>
        <a:ln>
          <a:noFill/>
        </a:ln>
      </dgm:spPr>
    </dgm:pt>
    <dgm:pt modelId="{8AE4ED3A-FEFB-40BF-9A05-CDBDF7D2DC1D}" type="pres">
      <dgm:prSet presAssocID="{E89FD0F3-6072-4FEF-B127-A76985B8B71F}"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mail"/>
        </a:ext>
      </dgm:extLst>
    </dgm:pt>
    <dgm:pt modelId="{B99DB0BE-1FCB-47AD-84E1-9B55A963E2D8}" type="pres">
      <dgm:prSet presAssocID="{E89FD0F3-6072-4FEF-B127-A76985B8B71F}" presName="spaceRect" presStyleCnt="0"/>
      <dgm:spPr/>
    </dgm:pt>
    <dgm:pt modelId="{8655C8E0-3D89-48F7-8F7B-A79E457640A2}" type="pres">
      <dgm:prSet presAssocID="{E89FD0F3-6072-4FEF-B127-A76985B8B71F}" presName="parTx" presStyleLbl="revTx" presStyleIdx="5" presStyleCnt="7">
        <dgm:presLayoutVars>
          <dgm:chMax val="0"/>
          <dgm:chPref val="0"/>
        </dgm:presLayoutVars>
      </dgm:prSet>
      <dgm:spPr/>
    </dgm:pt>
    <dgm:pt modelId="{37B1AA0C-437D-496C-A116-BDDF349A0D25}" type="pres">
      <dgm:prSet presAssocID="{E89FD0F3-6072-4FEF-B127-A76985B8B71F}" presName="desTx" presStyleLbl="revTx" presStyleIdx="6" presStyleCnt="7" custScaleX="114192">
        <dgm:presLayoutVars/>
      </dgm:prSet>
      <dgm:spPr/>
    </dgm:pt>
  </dgm:ptLst>
  <dgm:cxnLst>
    <dgm:cxn modelId="{D077A000-080D-4BA1-99C8-2A23F492570F}" type="presOf" srcId="{9727BF57-1DBE-4113-A3D7-52BBAD517430}" destId="{80E96A3C-D2BA-46BE-8430-5B569BA11899}" srcOrd="0" destOrd="0" presId="urn:microsoft.com/office/officeart/2018/2/layout/IconVerticalSolidList"/>
    <dgm:cxn modelId="{DF579E06-93B7-4FE1-8EAA-0709F915F773}" srcId="{F1C91F96-231E-4C40-B0EE-710DB539B17A}" destId="{9CEFF4B9-E067-424A-ABF8-B1D4AF5F13AC}" srcOrd="3" destOrd="0" parTransId="{9EB35767-B70A-4D7E-9849-FF36FD6A9E15}" sibTransId="{F8D5D6B1-0428-44F8-B0C9-83D59D045DFF}"/>
    <dgm:cxn modelId="{FA7D7011-4C03-40F8-81A3-B7F0D5A8C400}" type="presOf" srcId="{CC6EFD8D-D41E-4EE2-8F3A-357B83E27A7E}" destId="{4AB2A998-8D4F-4662-BB8D-D2F55520B8ED}" srcOrd="0" destOrd="0" presId="urn:microsoft.com/office/officeart/2018/2/layout/IconVerticalSolidList"/>
    <dgm:cxn modelId="{50ADAA18-C7C5-425F-9278-E4ED70F1F2F9}" type="presOf" srcId="{9CEFF4B9-E067-424A-ABF8-B1D4AF5F13AC}" destId="{64031B6F-AFE3-44DD-AF76-A997C84BDCB9}" srcOrd="0" destOrd="0" presId="urn:microsoft.com/office/officeart/2018/2/layout/IconVerticalSolidList"/>
    <dgm:cxn modelId="{356D5923-4455-48C9-B44D-09741EBB9D96}" type="presOf" srcId="{F1C91F96-231E-4C40-B0EE-710DB539B17A}" destId="{93481B30-2791-4F59-913B-CC33C40F5EDA}" srcOrd="0" destOrd="0" presId="urn:microsoft.com/office/officeart/2018/2/layout/IconVerticalSolidList"/>
    <dgm:cxn modelId="{3C45343C-31FA-4C63-AB70-45D271AB4B91}" type="presOf" srcId="{E89FD0F3-6072-4FEF-B127-A76985B8B71F}" destId="{8655C8E0-3D89-48F7-8F7B-A79E457640A2}" srcOrd="0" destOrd="0" presId="urn:microsoft.com/office/officeart/2018/2/layout/IconVerticalSolidList"/>
    <dgm:cxn modelId="{51BB575B-D0F4-4AF6-BD0B-9F51CCFB81F4}" srcId="{F1C91F96-231E-4C40-B0EE-710DB539B17A}" destId="{8BAD8C1D-F169-4776-BCA8-65645A29AC49}" srcOrd="4" destOrd="0" parTransId="{712FD0AB-AFE1-428A-BDA3-117A49D6CBD1}" sibTransId="{BCE3032F-7A5B-4EC0-AE2B-D921D093791B}"/>
    <dgm:cxn modelId="{8512E369-016B-417F-94C8-C42256DCC6E3}" srcId="{F1C91F96-231E-4C40-B0EE-710DB539B17A}" destId="{CC6EFD8D-D41E-4EE2-8F3A-357B83E27A7E}" srcOrd="0" destOrd="0" parTransId="{75F3D8A6-AC03-4819-AC69-D79E94C04AA7}" sibTransId="{F972E8CB-9217-4DE7-A753-1DB4E1B74A17}"/>
    <dgm:cxn modelId="{05E2114B-ADB9-4ED9-ABF4-DFA570597318}" type="presOf" srcId="{2BA87AF9-E359-4E53-A04B-5285E1FFDEAB}" destId="{A8795388-787A-4B94-8114-8FA4EAE7EFA0}" srcOrd="0" destOrd="0" presId="urn:microsoft.com/office/officeart/2018/2/layout/IconVerticalSolidList"/>
    <dgm:cxn modelId="{CB04924C-6D60-4D34-8326-F8AC18E118C8}" srcId="{F1C91F96-231E-4C40-B0EE-710DB539B17A}" destId="{2BA87AF9-E359-4E53-A04B-5285E1FFDEAB}" srcOrd="1" destOrd="0" parTransId="{A89E0136-BCFF-4336-BD55-70F55C2295BA}" sibTransId="{BA88FCF6-F4D2-428C-84CF-51C389B8DC09}"/>
    <dgm:cxn modelId="{88366879-5B0E-4942-B1FB-324E30191FB6}" srcId="{E89FD0F3-6072-4FEF-B127-A76985B8B71F}" destId="{B5BF92F5-02DF-42FE-93DC-715B98CDC4FA}" srcOrd="0" destOrd="0" parTransId="{F985E9C6-D7C2-4584-8F93-8B5AB3140E50}" sibTransId="{092C4C81-1E21-4C53-A8FA-0D7BE45A7828}"/>
    <dgm:cxn modelId="{39179A81-B121-4772-BA52-C51A4D3A1D2B}" type="presOf" srcId="{B5BF92F5-02DF-42FE-93DC-715B98CDC4FA}" destId="{37B1AA0C-437D-496C-A116-BDDF349A0D25}" srcOrd="0" destOrd="0" presId="urn:microsoft.com/office/officeart/2018/2/layout/IconVerticalSolidList"/>
    <dgm:cxn modelId="{B2D0B98C-E5D8-42AD-8FD4-4DFE52C84D01}" type="presOf" srcId="{8BAD8C1D-F169-4776-BCA8-65645A29AC49}" destId="{2B89D47F-3414-4AB1-AC4D-98794DDA6C4B}" srcOrd="0" destOrd="0" presId="urn:microsoft.com/office/officeart/2018/2/layout/IconVerticalSolidList"/>
    <dgm:cxn modelId="{71CC77F2-B40C-4252-BF57-ABC7F3580836}" srcId="{F1C91F96-231E-4C40-B0EE-710DB539B17A}" destId="{9727BF57-1DBE-4113-A3D7-52BBAD517430}" srcOrd="2" destOrd="0" parTransId="{AABF614E-613B-484E-840A-6E6EF641B3FF}" sibTransId="{381478C5-AC72-43E5-9200-4D91E7F14701}"/>
    <dgm:cxn modelId="{F9F740F6-EC45-4690-8F01-888B15ACF6AA}" srcId="{F1C91F96-231E-4C40-B0EE-710DB539B17A}" destId="{E89FD0F3-6072-4FEF-B127-A76985B8B71F}" srcOrd="5" destOrd="0" parTransId="{A5722E1C-CAD3-43F6-A640-BDA0D781647E}" sibTransId="{514A6477-F9C4-47CE-96B4-091AA63AAED4}"/>
    <dgm:cxn modelId="{CC51D0CF-A072-4AE3-9619-6F648D06144E}" type="presParOf" srcId="{93481B30-2791-4F59-913B-CC33C40F5EDA}" destId="{9554E5DB-0181-4EFF-9572-88274304E9D2}" srcOrd="0" destOrd="0" presId="urn:microsoft.com/office/officeart/2018/2/layout/IconVerticalSolidList"/>
    <dgm:cxn modelId="{F52B28D4-0CE5-4C69-A7E0-381D8288627E}" type="presParOf" srcId="{9554E5DB-0181-4EFF-9572-88274304E9D2}" destId="{F074819E-4201-4C9E-BC1E-77386F3C3D6B}" srcOrd="0" destOrd="0" presId="urn:microsoft.com/office/officeart/2018/2/layout/IconVerticalSolidList"/>
    <dgm:cxn modelId="{B75F0FC0-9060-4343-A1A5-DF665C55803D}" type="presParOf" srcId="{9554E5DB-0181-4EFF-9572-88274304E9D2}" destId="{91E52348-5696-4365-8459-F7DED28424F8}" srcOrd="1" destOrd="0" presId="urn:microsoft.com/office/officeart/2018/2/layout/IconVerticalSolidList"/>
    <dgm:cxn modelId="{83515F72-45CB-489B-9F47-2AD34977B5BA}" type="presParOf" srcId="{9554E5DB-0181-4EFF-9572-88274304E9D2}" destId="{8FCA9A65-D288-4E4D-8411-1D7C995057A3}" srcOrd="2" destOrd="0" presId="urn:microsoft.com/office/officeart/2018/2/layout/IconVerticalSolidList"/>
    <dgm:cxn modelId="{4F7C60BC-6006-4507-8F7C-3E8FFCE9DC60}" type="presParOf" srcId="{9554E5DB-0181-4EFF-9572-88274304E9D2}" destId="{4AB2A998-8D4F-4662-BB8D-D2F55520B8ED}" srcOrd="3" destOrd="0" presId="urn:microsoft.com/office/officeart/2018/2/layout/IconVerticalSolidList"/>
    <dgm:cxn modelId="{CA770EFE-779F-4761-B678-023B3254B397}" type="presParOf" srcId="{93481B30-2791-4F59-913B-CC33C40F5EDA}" destId="{860A6864-181F-482A-9AEE-DFECE3CC4941}" srcOrd="1" destOrd="0" presId="urn:microsoft.com/office/officeart/2018/2/layout/IconVerticalSolidList"/>
    <dgm:cxn modelId="{B25B171E-F07E-4C00-9908-F599889C208C}" type="presParOf" srcId="{93481B30-2791-4F59-913B-CC33C40F5EDA}" destId="{C36D599D-98DE-4ECD-8EFB-D45853250B99}" srcOrd="2" destOrd="0" presId="urn:microsoft.com/office/officeart/2018/2/layout/IconVerticalSolidList"/>
    <dgm:cxn modelId="{CD7EA6A5-BA73-458A-A9E5-E253E0D75FC7}" type="presParOf" srcId="{C36D599D-98DE-4ECD-8EFB-D45853250B99}" destId="{B4AF5DFB-C9D3-44ED-9D31-16EDF2F0707F}" srcOrd="0" destOrd="0" presId="urn:microsoft.com/office/officeart/2018/2/layout/IconVerticalSolidList"/>
    <dgm:cxn modelId="{27191447-B72D-4E08-9433-249D411E5531}" type="presParOf" srcId="{C36D599D-98DE-4ECD-8EFB-D45853250B99}" destId="{EB62E23B-640E-4289-A3DD-A385F8432E04}" srcOrd="1" destOrd="0" presId="urn:microsoft.com/office/officeart/2018/2/layout/IconVerticalSolidList"/>
    <dgm:cxn modelId="{8523EB77-A896-4921-9177-23D0D3C271BD}" type="presParOf" srcId="{C36D599D-98DE-4ECD-8EFB-D45853250B99}" destId="{13EC4EF5-5BAA-4EB7-8114-28CF998B6632}" srcOrd="2" destOrd="0" presId="urn:microsoft.com/office/officeart/2018/2/layout/IconVerticalSolidList"/>
    <dgm:cxn modelId="{08868669-062F-4013-8417-4DF52CAED411}" type="presParOf" srcId="{C36D599D-98DE-4ECD-8EFB-D45853250B99}" destId="{A8795388-787A-4B94-8114-8FA4EAE7EFA0}" srcOrd="3" destOrd="0" presId="urn:microsoft.com/office/officeart/2018/2/layout/IconVerticalSolidList"/>
    <dgm:cxn modelId="{0D3FE5EA-0847-4656-A096-B092B789488B}" type="presParOf" srcId="{93481B30-2791-4F59-913B-CC33C40F5EDA}" destId="{28B3B51D-7730-403B-9662-DE720CB9C4F8}" srcOrd="3" destOrd="0" presId="urn:microsoft.com/office/officeart/2018/2/layout/IconVerticalSolidList"/>
    <dgm:cxn modelId="{F044DE20-EC91-4027-8EC9-5207402D1094}" type="presParOf" srcId="{93481B30-2791-4F59-913B-CC33C40F5EDA}" destId="{F3277469-A956-45B6-8DD7-C589191C99F5}" srcOrd="4" destOrd="0" presId="urn:microsoft.com/office/officeart/2018/2/layout/IconVerticalSolidList"/>
    <dgm:cxn modelId="{464B4E53-1793-4B5C-9151-402EB78E1E9A}" type="presParOf" srcId="{F3277469-A956-45B6-8DD7-C589191C99F5}" destId="{7F99C7D1-A671-4EB8-A315-8BABA7F466AE}" srcOrd="0" destOrd="0" presId="urn:microsoft.com/office/officeart/2018/2/layout/IconVerticalSolidList"/>
    <dgm:cxn modelId="{E22E89C5-BA64-4EE7-9A5F-474A79509C61}" type="presParOf" srcId="{F3277469-A956-45B6-8DD7-C589191C99F5}" destId="{8D98240E-11D9-44C4-BEBF-A2DD1DCC848B}" srcOrd="1" destOrd="0" presId="urn:microsoft.com/office/officeart/2018/2/layout/IconVerticalSolidList"/>
    <dgm:cxn modelId="{8EF54FA9-1331-4675-9EB5-43D47BA87E68}" type="presParOf" srcId="{F3277469-A956-45B6-8DD7-C589191C99F5}" destId="{1AF4BFD3-542A-469F-A232-8AF18156D1FB}" srcOrd="2" destOrd="0" presId="urn:microsoft.com/office/officeart/2018/2/layout/IconVerticalSolidList"/>
    <dgm:cxn modelId="{0FA1AD9E-F64D-49BA-8D7D-D76A4A1D07CD}" type="presParOf" srcId="{F3277469-A956-45B6-8DD7-C589191C99F5}" destId="{80E96A3C-D2BA-46BE-8430-5B569BA11899}" srcOrd="3" destOrd="0" presId="urn:microsoft.com/office/officeart/2018/2/layout/IconVerticalSolidList"/>
    <dgm:cxn modelId="{D7CBF81A-B9C2-4BB9-863F-6D423311EA5D}" type="presParOf" srcId="{93481B30-2791-4F59-913B-CC33C40F5EDA}" destId="{3CEA51B1-6B9D-49C5-8037-B54889576E85}" srcOrd="5" destOrd="0" presId="urn:microsoft.com/office/officeart/2018/2/layout/IconVerticalSolidList"/>
    <dgm:cxn modelId="{7BB6EA7D-7F74-4747-87EE-AAD391D3DA27}" type="presParOf" srcId="{93481B30-2791-4F59-913B-CC33C40F5EDA}" destId="{CEE6DE2B-E050-4D5D-AD04-7EE007C6555E}" srcOrd="6" destOrd="0" presId="urn:microsoft.com/office/officeart/2018/2/layout/IconVerticalSolidList"/>
    <dgm:cxn modelId="{FBCBE68A-262D-461D-BC07-77C878B8C1C5}" type="presParOf" srcId="{CEE6DE2B-E050-4D5D-AD04-7EE007C6555E}" destId="{FAF6B2C4-538F-4C87-85A9-EE7E5E0F7CEA}" srcOrd="0" destOrd="0" presId="urn:microsoft.com/office/officeart/2018/2/layout/IconVerticalSolidList"/>
    <dgm:cxn modelId="{CF9AF533-DE95-49B6-AA66-D0DD6364492F}" type="presParOf" srcId="{CEE6DE2B-E050-4D5D-AD04-7EE007C6555E}" destId="{A094C9BA-C6E6-48D4-A2C9-106E4A0EC0FA}" srcOrd="1" destOrd="0" presId="urn:microsoft.com/office/officeart/2018/2/layout/IconVerticalSolidList"/>
    <dgm:cxn modelId="{CC10D781-2E01-480F-A20E-2E1879965FAB}" type="presParOf" srcId="{CEE6DE2B-E050-4D5D-AD04-7EE007C6555E}" destId="{C3A3DCD9-9B88-4720-97DB-47E5ECBE8266}" srcOrd="2" destOrd="0" presId="urn:microsoft.com/office/officeart/2018/2/layout/IconVerticalSolidList"/>
    <dgm:cxn modelId="{5567D308-165B-4553-95AA-A4A603731D4A}" type="presParOf" srcId="{CEE6DE2B-E050-4D5D-AD04-7EE007C6555E}" destId="{64031B6F-AFE3-44DD-AF76-A997C84BDCB9}" srcOrd="3" destOrd="0" presId="urn:microsoft.com/office/officeart/2018/2/layout/IconVerticalSolidList"/>
    <dgm:cxn modelId="{805711A4-03E7-4DB8-A2A5-8FC1C76E1C02}" type="presParOf" srcId="{93481B30-2791-4F59-913B-CC33C40F5EDA}" destId="{1D9BEC0D-6AF6-4193-8CE7-386C7D7D3776}" srcOrd="7" destOrd="0" presId="urn:microsoft.com/office/officeart/2018/2/layout/IconVerticalSolidList"/>
    <dgm:cxn modelId="{7365B044-058E-4F93-8AA7-C10144952F4F}" type="presParOf" srcId="{93481B30-2791-4F59-913B-CC33C40F5EDA}" destId="{7BFE21E1-091A-4422-9B2C-75AACACECB71}" srcOrd="8" destOrd="0" presId="urn:microsoft.com/office/officeart/2018/2/layout/IconVerticalSolidList"/>
    <dgm:cxn modelId="{82346B7D-BB74-4DBC-BCAD-D460B6305962}" type="presParOf" srcId="{7BFE21E1-091A-4422-9B2C-75AACACECB71}" destId="{12D73BEF-5508-4163-8692-2976D9A3E4D3}" srcOrd="0" destOrd="0" presId="urn:microsoft.com/office/officeart/2018/2/layout/IconVerticalSolidList"/>
    <dgm:cxn modelId="{F4DA23A2-7149-4AA4-91A0-9318B88168AF}" type="presParOf" srcId="{7BFE21E1-091A-4422-9B2C-75AACACECB71}" destId="{8532B132-E348-4572-B489-B720F965EE3F}" srcOrd="1" destOrd="0" presId="urn:microsoft.com/office/officeart/2018/2/layout/IconVerticalSolidList"/>
    <dgm:cxn modelId="{8EC96B84-9776-4B1F-92FB-8CC587EC5C7F}" type="presParOf" srcId="{7BFE21E1-091A-4422-9B2C-75AACACECB71}" destId="{A0BF10FC-B375-493B-ADB0-6A65590A6832}" srcOrd="2" destOrd="0" presId="urn:microsoft.com/office/officeart/2018/2/layout/IconVerticalSolidList"/>
    <dgm:cxn modelId="{088FE8BE-863D-4ECD-80A4-56768A4541F2}" type="presParOf" srcId="{7BFE21E1-091A-4422-9B2C-75AACACECB71}" destId="{2B89D47F-3414-4AB1-AC4D-98794DDA6C4B}" srcOrd="3" destOrd="0" presId="urn:microsoft.com/office/officeart/2018/2/layout/IconVerticalSolidList"/>
    <dgm:cxn modelId="{8A9A1D88-BD1B-4542-B3FC-C10BF14BCB5B}" type="presParOf" srcId="{93481B30-2791-4F59-913B-CC33C40F5EDA}" destId="{944018CE-0008-4BDE-B0DA-ED06774A415A}" srcOrd="9" destOrd="0" presId="urn:microsoft.com/office/officeart/2018/2/layout/IconVerticalSolidList"/>
    <dgm:cxn modelId="{C293C209-9E06-457B-AA27-DF362B3F6C1B}" type="presParOf" srcId="{93481B30-2791-4F59-913B-CC33C40F5EDA}" destId="{9362D2FE-51A1-4CB3-A935-26FC993879C4}" srcOrd="10" destOrd="0" presId="urn:microsoft.com/office/officeart/2018/2/layout/IconVerticalSolidList"/>
    <dgm:cxn modelId="{DF47D390-4BD9-477F-834E-2E44BF003E00}" type="presParOf" srcId="{9362D2FE-51A1-4CB3-A935-26FC993879C4}" destId="{CBD584C0-720D-45CC-B5A7-0FAFFBE0B30E}" srcOrd="0" destOrd="0" presId="urn:microsoft.com/office/officeart/2018/2/layout/IconVerticalSolidList"/>
    <dgm:cxn modelId="{B03E5767-43A7-4D5C-B89F-AD09DEABD328}" type="presParOf" srcId="{9362D2FE-51A1-4CB3-A935-26FC993879C4}" destId="{8AE4ED3A-FEFB-40BF-9A05-CDBDF7D2DC1D}" srcOrd="1" destOrd="0" presId="urn:microsoft.com/office/officeart/2018/2/layout/IconVerticalSolidList"/>
    <dgm:cxn modelId="{F7AED140-015E-4075-9BAB-C9BCF97BAB45}" type="presParOf" srcId="{9362D2FE-51A1-4CB3-A935-26FC993879C4}" destId="{B99DB0BE-1FCB-47AD-84E1-9B55A963E2D8}" srcOrd="2" destOrd="0" presId="urn:microsoft.com/office/officeart/2018/2/layout/IconVerticalSolidList"/>
    <dgm:cxn modelId="{75F467D4-6E1F-484A-99AF-6F320D60A0BB}" type="presParOf" srcId="{9362D2FE-51A1-4CB3-A935-26FC993879C4}" destId="{8655C8E0-3D89-48F7-8F7B-A79E457640A2}" srcOrd="3" destOrd="0" presId="urn:microsoft.com/office/officeart/2018/2/layout/IconVerticalSolidList"/>
    <dgm:cxn modelId="{73947284-CCEC-4FFD-93FE-729B17386865}" type="presParOf" srcId="{9362D2FE-51A1-4CB3-A935-26FC993879C4}" destId="{37B1AA0C-437D-496C-A116-BDDF349A0D25}"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3.xml><?xml version="1.0" encoding="utf-8"?>
<dgm:dataModel xmlns:dgm="http://schemas.openxmlformats.org/drawingml/2006/diagram" xmlns:a="http://schemas.openxmlformats.org/drawingml/2006/main">
  <dgm:ptLst>
    <dgm:pt modelId="{A7EF56AA-6903-4DEF-96E5-AD5F474B265E}"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7C4D1112-FC3B-4A03-96EE-15FBF98C9AD6}" type="parTrans" cxnId="{1BD90E7C-0D0F-4C56-8E63-C37C41C77E1F}">
      <dgm:prSet/>
      <dgm:spPr/>
      <dgm:t>
        <a:bodyPr/>
        <a:lstStyle/>
        <a:p>
          <a:endParaRPr lang="en-US"/>
        </a:p>
      </dgm:t>
    </dgm:pt>
    <dgm:pt modelId="{92974440-D03D-4B55-B825-E938B25C9995}">
      <dgm:prSet/>
      <dgm:spPr>
        <a:solidFill>
          <a:schemeClr val="dk2">
            <a:hueOff val="0"/>
            <a:satOff val="0"/>
            <a:lumOff val="0"/>
            <a:alphaOff val="0"/>
          </a:schemeClr>
        </a:solidFill>
        <a:ln w="19050" cap="rnd" cmpd="sng" algn="ctr">
          <a:solidFill>
            <a:schemeClr val="lt2">
              <a:hueOff val="0"/>
              <a:satOff val="0"/>
              <a:lumOff val="0"/>
              <a:alphaOff val="0"/>
            </a:schemeClr>
          </a:solidFill>
          <a:prstDash val="solid"/>
        </a:ln>
      </dgm:spPr>
      <dgm:t>
        <a:bodyPr/>
        <a:lstStyle/>
        <a:p>
          <a:r>
            <a:rPr lang="en-US"/>
            <a:t>The Soccer Club is a City park</a:t>
          </a:r>
        </a:p>
      </dgm:t>
    </dgm:pt>
    <dgm:pt modelId="{C89896B9-088D-4053-A536-CB6B964F5C0A}" type="parTrans" cxnId="{291C4AB2-7FA3-4BF6-BCC2-977EC41B9351}">
      <dgm:prSet/>
      <dgm:spPr/>
      <dgm:t>
        <a:bodyPr/>
        <a:lstStyle/>
        <a:p>
          <a:endParaRPr lang="en-US"/>
        </a:p>
      </dgm:t>
    </dgm:pt>
    <dgm:pt modelId="{EAB75F54-E750-4A1C-AC81-18D4940999C7}">
      <dgm:prSet/>
      <dgm:spPr>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dgm:spPr>
      <dgm:t>
        <a:bodyPr/>
        <a:lstStyle/>
        <a:p>
          <a:pPr>
            <a:buNone/>
          </a:pPr>
          <a:r>
            <a:rPr lang="en-US"/>
            <a:t>No pets are allowed except in the parking lot and the walking trail</a:t>
          </a:r>
        </a:p>
      </dgm:t>
    </dgm:pt>
    <dgm:pt modelId="{41A32BFE-0B8B-40F1-A799-16B71F1AFB6B}" type="parTrans" cxnId="{15FD62B9-1AAF-4E10-A392-99F56D253DDA}">
      <dgm:prSet/>
      <dgm:spPr/>
      <dgm:t>
        <a:bodyPr/>
        <a:lstStyle/>
        <a:p>
          <a:endParaRPr lang="en-US"/>
        </a:p>
      </dgm:t>
    </dgm:pt>
    <dgm:pt modelId="{1F078856-8078-4634-9E98-E2DF4B927117}">
      <dgm:prSet/>
      <dgm:spPr>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dgm:spPr>
      <dgm:t>
        <a:bodyPr/>
        <a:lstStyle/>
        <a:p>
          <a:r>
            <a:rPr lang="en-US"/>
            <a:t>This includes but is not limited to</a:t>
          </a:r>
        </a:p>
      </dgm:t>
    </dgm:pt>
    <dgm:pt modelId="{E20FB486-A06D-4D30-8090-45AFC0469965}" type="parTrans" cxnId="{010B8FDF-120A-4A44-A5B2-F1EE16498A49}">
      <dgm:prSet/>
      <dgm:spPr/>
      <dgm:t>
        <a:bodyPr/>
        <a:lstStyle/>
        <a:p>
          <a:endParaRPr lang="en-US"/>
        </a:p>
      </dgm:t>
    </dgm:pt>
    <dgm:pt modelId="{C73760BE-FB3F-49FD-AA61-FF2AB2656B09}">
      <dgm:prSet/>
      <dgm:spPr>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dgm:spPr>
      <dgm:t>
        <a:bodyPr/>
        <a:lstStyle/>
        <a:p>
          <a:r>
            <a:rPr lang="en-US"/>
            <a:t>Dogs</a:t>
          </a:r>
        </a:p>
      </dgm:t>
    </dgm:pt>
    <dgm:pt modelId="{C672DE79-9D42-481F-B526-C03448169034}" type="sibTrans" cxnId="{010B8FDF-120A-4A44-A5B2-F1EE16498A49}">
      <dgm:prSet/>
      <dgm:spPr/>
      <dgm:t>
        <a:bodyPr/>
        <a:lstStyle/>
        <a:p>
          <a:endParaRPr lang="en-US"/>
        </a:p>
      </dgm:t>
    </dgm:pt>
    <dgm:pt modelId="{365C91B8-F0ED-4691-88CC-0571CA004C3D}" type="parTrans" cxnId="{EFE0F949-4D8E-44DD-9576-F53750B26C11}">
      <dgm:prSet/>
      <dgm:spPr/>
      <dgm:t>
        <a:bodyPr/>
        <a:lstStyle/>
        <a:p>
          <a:endParaRPr lang="en-US"/>
        </a:p>
      </dgm:t>
    </dgm:pt>
    <dgm:pt modelId="{0DAB1ED9-BFF4-4CD4-AA5B-F7E82F2162D4}">
      <dgm:prSet/>
      <dgm:spPr>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dgm:spPr>
      <dgm:t>
        <a:bodyPr/>
        <a:lstStyle/>
        <a:p>
          <a:r>
            <a:rPr lang="en-US"/>
            <a:t>Cats</a:t>
          </a:r>
        </a:p>
      </dgm:t>
    </dgm:pt>
    <dgm:pt modelId="{DF3492B5-E9EF-4DCD-AFBB-30793874C54E}" type="sibTrans" cxnId="{EFE0F949-4D8E-44DD-9576-F53750B26C11}">
      <dgm:prSet/>
      <dgm:spPr/>
      <dgm:t>
        <a:bodyPr/>
        <a:lstStyle/>
        <a:p>
          <a:endParaRPr lang="en-US"/>
        </a:p>
      </dgm:t>
    </dgm:pt>
    <dgm:pt modelId="{E88CE626-DEF6-43FF-A7C0-2CC4BED048A3}" type="parTrans" cxnId="{994DB03A-6978-4B81-8A07-3ABED8E39F85}">
      <dgm:prSet/>
      <dgm:spPr/>
      <dgm:t>
        <a:bodyPr/>
        <a:lstStyle/>
        <a:p>
          <a:endParaRPr lang="en-US"/>
        </a:p>
      </dgm:t>
    </dgm:pt>
    <dgm:pt modelId="{88BF4CB6-A7A5-4F39-B6F0-8C756E356348}">
      <dgm:prSet/>
      <dgm:spPr>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dgm:spPr>
      <dgm:t>
        <a:bodyPr/>
        <a:lstStyle/>
        <a:p>
          <a:r>
            <a:rPr lang="en-US"/>
            <a:t>Snakes</a:t>
          </a:r>
        </a:p>
      </dgm:t>
    </dgm:pt>
    <dgm:pt modelId="{5CC1AC8C-85C1-4F45-A291-8A383261D1A5}" type="sibTrans" cxnId="{994DB03A-6978-4B81-8A07-3ABED8E39F85}">
      <dgm:prSet/>
      <dgm:spPr/>
      <dgm:t>
        <a:bodyPr/>
        <a:lstStyle/>
        <a:p>
          <a:endParaRPr lang="en-US"/>
        </a:p>
      </dgm:t>
    </dgm:pt>
    <dgm:pt modelId="{45BFBC27-9120-4AD0-92BB-A38D2B253C51}" type="parTrans" cxnId="{BA0736BD-4BC9-477A-BC11-631935CAE8AA}">
      <dgm:prSet/>
      <dgm:spPr/>
      <dgm:t>
        <a:bodyPr/>
        <a:lstStyle/>
        <a:p>
          <a:endParaRPr lang="en-US"/>
        </a:p>
      </dgm:t>
    </dgm:pt>
    <dgm:pt modelId="{ADCA5F4E-F4B5-4D22-9FEC-91FC424301E5}">
      <dgm:prSet/>
      <dgm:spPr>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dgm:spPr>
      <dgm:t>
        <a:bodyPr/>
        <a:lstStyle/>
        <a:p>
          <a:r>
            <a:rPr lang="en-US"/>
            <a:t>Horses</a:t>
          </a:r>
        </a:p>
      </dgm:t>
    </dgm:pt>
    <dgm:pt modelId="{D559FA95-DF35-4C8D-BA7E-0F6470BB207C}" type="sibTrans" cxnId="{BA0736BD-4BC9-477A-BC11-631935CAE8AA}">
      <dgm:prSet/>
      <dgm:spPr/>
      <dgm:t>
        <a:bodyPr/>
        <a:lstStyle/>
        <a:p>
          <a:endParaRPr lang="en-US"/>
        </a:p>
      </dgm:t>
    </dgm:pt>
    <dgm:pt modelId="{87A172BB-48AC-4C5C-B591-E81095FF487D}" type="sibTrans" cxnId="{15FD62B9-1AAF-4E10-A392-99F56D253DDA}">
      <dgm:prSet/>
      <dgm:spPr/>
      <dgm:t>
        <a:bodyPr/>
        <a:lstStyle/>
        <a:p>
          <a:endParaRPr lang="en-US"/>
        </a:p>
      </dgm:t>
    </dgm:pt>
    <dgm:pt modelId="{6B348DA0-1302-4184-8ADA-35205554AC2E}" type="sibTrans" cxnId="{291C4AB2-7FA3-4BF6-BCC2-977EC41B9351}">
      <dgm:prSet/>
      <dgm:spPr/>
      <dgm:t>
        <a:bodyPr/>
        <a:lstStyle/>
        <a:p>
          <a:endParaRPr lang="en-US"/>
        </a:p>
      </dgm:t>
    </dgm:pt>
    <dgm:pt modelId="{B38716D4-AC95-495E-BFF3-29E309E7638F}" type="parTrans" cxnId="{6C7853D0-7359-4863-8868-5EDA79AD818B}">
      <dgm:prSet/>
      <dgm:spPr/>
      <dgm:t>
        <a:bodyPr/>
        <a:lstStyle/>
        <a:p>
          <a:endParaRPr lang="en-US"/>
        </a:p>
      </dgm:t>
    </dgm:pt>
    <dgm:pt modelId="{1DBDBC66-D1A7-4D90-A407-53FE2D27F16E}">
      <dgm:prSet/>
      <dgm:spPr>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dgm:spPr>
      <dgm:t>
        <a:bodyPr/>
        <a:lstStyle/>
        <a:p>
          <a:pPr>
            <a:buNone/>
          </a:pPr>
          <a:r>
            <a:rPr lang="en-US"/>
            <a:t>No tobacco use is permitted including vapes</a:t>
          </a:r>
        </a:p>
      </dgm:t>
    </dgm:pt>
    <dgm:pt modelId="{8736769E-482D-4C76-BD44-3D9FAD3B04AB}" type="sibTrans" cxnId="{6C7853D0-7359-4863-8868-5EDA79AD818B}">
      <dgm:prSet/>
      <dgm:spPr/>
      <dgm:t>
        <a:bodyPr/>
        <a:lstStyle/>
        <a:p>
          <a:endParaRPr lang="en-US"/>
        </a:p>
      </dgm:t>
    </dgm:pt>
    <dgm:pt modelId="{BEEB133C-4EB9-45AF-B0E3-3992B28BA5A6}" type="parTrans" cxnId="{D3268510-93CE-42C3-BC91-338536A634FD}">
      <dgm:prSet/>
      <dgm:spPr/>
      <dgm:t>
        <a:bodyPr/>
        <a:lstStyle/>
        <a:p>
          <a:endParaRPr lang="en-US"/>
        </a:p>
      </dgm:t>
    </dgm:pt>
    <dgm:pt modelId="{0BDEBA99-886A-4DA0-9892-B86FBE0150C4}">
      <dgm:prSet/>
      <dgm:spPr>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dgm:spPr>
      <dgm:t>
        <a:bodyPr/>
        <a:lstStyle/>
        <a:p>
          <a:r>
            <a:rPr lang="en-US"/>
            <a:t>No alcohol is allowed	</a:t>
          </a:r>
        </a:p>
      </dgm:t>
    </dgm:pt>
    <dgm:pt modelId="{BF82F8FC-4332-4BAE-A76E-7E6C8F50C733}" type="sibTrans" cxnId="{D3268510-93CE-42C3-BC91-338536A634FD}">
      <dgm:prSet/>
      <dgm:spPr/>
      <dgm:t>
        <a:bodyPr/>
        <a:lstStyle/>
        <a:p>
          <a:endParaRPr lang="en-US"/>
        </a:p>
      </dgm:t>
    </dgm:pt>
    <dgm:pt modelId="{A4993A04-98BB-459C-8E61-AF4B33615299}" type="sibTrans" cxnId="{1BD90E7C-0D0F-4C56-8E63-C37C41C77E1F}">
      <dgm:prSet/>
      <dgm:spPr/>
      <dgm:t>
        <a:bodyPr/>
        <a:lstStyle/>
        <a:p>
          <a:endParaRPr lang="en-US"/>
        </a:p>
      </dgm:t>
    </dgm:pt>
    <dgm:pt modelId="{308D09BD-5DD3-45F7-907B-94B91594E31F}" type="pres">
      <dgm:prSet presAssocID="{A7EF56AA-6903-4DEF-96E5-AD5F474B265E}" presName="linear" presStyleCnt="0">
        <dgm:presLayoutVars>
          <dgm:dir/>
          <dgm:animLvl val="lvl"/>
          <dgm:resizeHandles val="exact"/>
        </dgm:presLayoutVars>
      </dgm:prSet>
      <dgm:spPr/>
    </dgm:pt>
    <dgm:pt modelId="{DA8DEDE7-A98B-4AD0-8DCB-AD7BF16447DE}" type="pres">
      <dgm:prSet presAssocID="{92974440-D03D-4B55-B825-E938B25C9995}" presName="parentLin" presStyleCnt="0"/>
      <dgm:spPr/>
    </dgm:pt>
    <dgm:pt modelId="{553A7303-55E3-43BE-91D7-63CDF2DAB002}" type="pres">
      <dgm:prSet presAssocID="{92974440-D03D-4B55-B825-E938B25C9995}" presName="parentLeftMargin" presStyleLbl="node1" presStyleIdx="0" presStyleCnt="1"/>
      <dgm:spPr/>
    </dgm:pt>
    <dgm:pt modelId="{685A618D-10CC-4472-8904-EDBDB0519B8F}" type="pres">
      <dgm:prSet presAssocID="{92974440-D03D-4B55-B825-E938B25C9995}" presName="parentText" presStyleLbl="node1" presStyleIdx="0" presStyleCnt="1">
        <dgm:presLayoutVars>
          <dgm:chMax val="0"/>
          <dgm:bulletEnabled val="1"/>
        </dgm:presLayoutVars>
      </dgm:prSet>
      <dgm:spPr/>
    </dgm:pt>
    <dgm:pt modelId="{D679626B-6399-4241-B6A4-B969760BC637}" type="pres">
      <dgm:prSet presAssocID="{92974440-D03D-4B55-B825-E938B25C9995}" presName="negativeSpace" presStyleCnt="0"/>
      <dgm:spPr/>
    </dgm:pt>
    <dgm:pt modelId="{3A23A5A1-B42B-4404-9EE9-6605D952166F}" type="pres">
      <dgm:prSet presAssocID="{92974440-D03D-4B55-B825-E938B25C9995}" presName="childText" presStyleLbl="conFgAcc1" presStyleIdx="0" presStyleCnt="1">
        <dgm:presLayoutVars>
          <dgm:bulletEnabled val="1"/>
        </dgm:presLayoutVars>
      </dgm:prSet>
      <dgm:spPr/>
    </dgm:pt>
  </dgm:ptLst>
  <dgm:cxnLst>
    <dgm:cxn modelId="{D5CCAB02-A912-4DCE-8069-6250661337EC}" type="presOf" srcId="{A7EF56AA-6903-4DEF-96E5-AD5F474B265E}" destId="{308D09BD-5DD3-45F7-907B-94B91594E31F}" srcOrd="0" destOrd="0" presId="urn:microsoft.com/office/officeart/2005/8/layout/list1"/>
    <dgm:cxn modelId="{7536870B-EC4D-4E9C-9396-F09CAB92CB03}" type="presOf" srcId="{1DBDBC66-D1A7-4D90-A407-53FE2D27F16E}" destId="{3A23A5A1-B42B-4404-9EE9-6605D952166F}" srcOrd="0" destOrd="6" presId="urn:microsoft.com/office/officeart/2005/8/layout/list1"/>
    <dgm:cxn modelId="{D3268510-93CE-42C3-BC91-338536A634FD}" srcId="{92974440-D03D-4B55-B825-E938B25C9995}" destId="{0BDEBA99-886A-4DA0-9892-B86FBE0150C4}" srcOrd="2" destOrd="0" parTransId="{BEEB133C-4EB9-45AF-B0E3-3992B28BA5A6}" sibTransId="{BF82F8FC-4332-4BAE-A76E-7E6C8F50C733}"/>
    <dgm:cxn modelId="{FFBB1528-5329-4542-9616-202ABA21A24F}" type="presOf" srcId="{92974440-D03D-4B55-B825-E938B25C9995}" destId="{553A7303-55E3-43BE-91D7-63CDF2DAB002}" srcOrd="0" destOrd="0" presId="urn:microsoft.com/office/officeart/2005/8/layout/list1"/>
    <dgm:cxn modelId="{994DB03A-6978-4B81-8A07-3ABED8E39F85}" srcId="{1F078856-8078-4634-9E98-E2DF4B927117}" destId="{88BF4CB6-A7A5-4F39-B6F0-8C756E356348}" srcOrd="2" destOrd="0" parTransId="{E88CE626-DEF6-43FF-A7C0-2CC4BED048A3}" sibTransId="{5CC1AC8C-85C1-4F45-A291-8A383261D1A5}"/>
    <dgm:cxn modelId="{D47C0F43-315C-4BE3-A890-D23339D0FCC5}" type="presOf" srcId="{C73760BE-FB3F-49FD-AA61-FF2AB2656B09}" destId="{3A23A5A1-B42B-4404-9EE9-6605D952166F}" srcOrd="0" destOrd="2" presId="urn:microsoft.com/office/officeart/2005/8/layout/list1"/>
    <dgm:cxn modelId="{39CB5443-FE90-4047-9527-2282C7435011}" type="presOf" srcId="{88BF4CB6-A7A5-4F39-B6F0-8C756E356348}" destId="{3A23A5A1-B42B-4404-9EE9-6605D952166F}" srcOrd="0" destOrd="4" presId="urn:microsoft.com/office/officeart/2005/8/layout/list1"/>
    <dgm:cxn modelId="{85D50948-68D9-4B0A-A4FE-20B0E090AC2E}" type="presOf" srcId="{EAB75F54-E750-4A1C-AC81-18D4940999C7}" destId="{3A23A5A1-B42B-4404-9EE9-6605D952166F}" srcOrd="0" destOrd="0" presId="urn:microsoft.com/office/officeart/2005/8/layout/list1"/>
    <dgm:cxn modelId="{EFE0F949-4D8E-44DD-9576-F53750B26C11}" srcId="{1F078856-8078-4634-9E98-E2DF4B927117}" destId="{0DAB1ED9-BFF4-4CD4-AA5B-F7E82F2162D4}" srcOrd="1" destOrd="0" parTransId="{365C91B8-F0ED-4691-88CC-0571CA004C3D}" sibTransId="{DF3492B5-E9EF-4DCD-AFBB-30793874C54E}"/>
    <dgm:cxn modelId="{1BD90E7C-0D0F-4C56-8E63-C37C41C77E1F}" srcId="{A7EF56AA-6903-4DEF-96E5-AD5F474B265E}" destId="{92974440-D03D-4B55-B825-E938B25C9995}" srcOrd="0" destOrd="0" parTransId="{7C4D1112-FC3B-4A03-96EE-15FBF98C9AD6}" sibTransId="{A4993A04-98BB-459C-8E61-AF4B33615299}"/>
    <dgm:cxn modelId="{011D4AA2-BAD3-4F6A-8B27-955A3013030D}" type="presOf" srcId="{1F078856-8078-4634-9E98-E2DF4B927117}" destId="{3A23A5A1-B42B-4404-9EE9-6605D952166F}" srcOrd="0" destOrd="1" presId="urn:microsoft.com/office/officeart/2005/8/layout/list1"/>
    <dgm:cxn modelId="{912830AD-FA7D-444F-8599-B7E66430EA8A}" type="presOf" srcId="{ADCA5F4E-F4B5-4D22-9FEC-91FC424301E5}" destId="{3A23A5A1-B42B-4404-9EE9-6605D952166F}" srcOrd="0" destOrd="5" presId="urn:microsoft.com/office/officeart/2005/8/layout/list1"/>
    <dgm:cxn modelId="{291C4AB2-7FA3-4BF6-BCC2-977EC41B9351}" srcId="{92974440-D03D-4B55-B825-E938B25C9995}" destId="{EAB75F54-E750-4A1C-AC81-18D4940999C7}" srcOrd="0" destOrd="0" parTransId="{C89896B9-088D-4053-A536-CB6B964F5C0A}" sibTransId="{6B348DA0-1302-4184-8ADA-35205554AC2E}"/>
    <dgm:cxn modelId="{36446DB3-EB1F-4D75-832D-07B45698A37D}" type="presOf" srcId="{92974440-D03D-4B55-B825-E938B25C9995}" destId="{685A618D-10CC-4472-8904-EDBDB0519B8F}" srcOrd="1" destOrd="0" presId="urn:microsoft.com/office/officeart/2005/8/layout/list1"/>
    <dgm:cxn modelId="{15FD62B9-1AAF-4E10-A392-99F56D253DDA}" srcId="{EAB75F54-E750-4A1C-AC81-18D4940999C7}" destId="{1F078856-8078-4634-9E98-E2DF4B927117}" srcOrd="0" destOrd="0" parTransId="{41A32BFE-0B8B-40F1-A799-16B71F1AFB6B}" sibTransId="{87A172BB-48AC-4C5C-B591-E81095FF487D}"/>
    <dgm:cxn modelId="{BA0736BD-4BC9-477A-BC11-631935CAE8AA}" srcId="{1F078856-8078-4634-9E98-E2DF4B927117}" destId="{ADCA5F4E-F4B5-4D22-9FEC-91FC424301E5}" srcOrd="3" destOrd="0" parTransId="{45BFBC27-9120-4AD0-92BB-A38D2B253C51}" sibTransId="{D559FA95-DF35-4C8D-BA7E-0F6470BB207C}"/>
    <dgm:cxn modelId="{6C7853D0-7359-4863-8868-5EDA79AD818B}" srcId="{92974440-D03D-4B55-B825-E938B25C9995}" destId="{1DBDBC66-D1A7-4D90-A407-53FE2D27F16E}" srcOrd="1" destOrd="0" parTransId="{B38716D4-AC95-495E-BFF3-29E309E7638F}" sibTransId="{8736769E-482D-4C76-BD44-3D9FAD3B04AB}"/>
    <dgm:cxn modelId="{40FEFBDD-FA4D-47A1-8940-26E25CD23275}" type="presOf" srcId="{0BDEBA99-886A-4DA0-9892-B86FBE0150C4}" destId="{3A23A5A1-B42B-4404-9EE9-6605D952166F}" srcOrd="0" destOrd="7" presId="urn:microsoft.com/office/officeart/2005/8/layout/list1"/>
    <dgm:cxn modelId="{010B8FDF-120A-4A44-A5B2-F1EE16498A49}" srcId="{1F078856-8078-4634-9E98-E2DF4B927117}" destId="{C73760BE-FB3F-49FD-AA61-FF2AB2656B09}" srcOrd="0" destOrd="0" parTransId="{E20FB486-A06D-4D30-8090-45AFC0469965}" sibTransId="{C672DE79-9D42-481F-B526-C03448169034}"/>
    <dgm:cxn modelId="{B9975AF5-CF84-4B77-8D56-943DC70EF0AE}" type="presOf" srcId="{0DAB1ED9-BFF4-4CD4-AA5B-F7E82F2162D4}" destId="{3A23A5A1-B42B-4404-9EE9-6605D952166F}" srcOrd="0" destOrd="3" presId="urn:microsoft.com/office/officeart/2005/8/layout/list1"/>
    <dgm:cxn modelId="{2794855B-4121-4EBD-80E8-47821BB283E9}" type="presParOf" srcId="{308D09BD-5DD3-45F7-907B-94B91594E31F}" destId="{DA8DEDE7-A98B-4AD0-8DCB-AD7BF16447DE}" srcOrd="0" destOrd="0" presId="urn:microsoft.com/office/officeart/2005/8/layout/list1"/>
    <dgm:cxn modelId="{9081DBB7-7525-4BCF-89E9-B4BE230C2815}" type="presParOf" srcId="{DA8DEDE7-A98B-4AD0-8DCB-AD7BF16447DE}" destId="{553A7303-55E3-43BE-91D7-63CDF2DAB002}" srcOrd="0" destOrd="0" presId="urn:microsoft.com/office/officeart/2005/8/layout/list1"/>
    <dgm:cxn modelId="{39856269-9C49-4ADD-A127-373D11652464}" type="presParOf" srcId="{DA8DEDE7-A98B-4AD0-8DCB-AD7BF16447DE}" destId="{685A618D-10CC-4472-8904-EDBDB0519B8F}" srcOrd="1" destOrd="0" presId="urn:microsoft.com/office/officeart/2005/8/layout/list1"/>
    <dgm:cxn modelId="{9F0BF909-D5BD-4C1E-9B50-19DE48DD6CC5}" type="presParOf" srcId="{308D09BD-5DD3-45F7-907B-94B91594E31F}" destId="{D679626B-6399-4241-B6A4-B969760BC637}" srcOrd="1" destOrd="0" presId="urn:microsoft.com/office/officeart/2005/8/layout/list1"/>
    <dgm:cxn modelId="{16FEA892-E364-483E-9A47-DABD0D1EF46B}" type="presParOf" srcId="{308D09BD-5DD3-45F7-907B-94B91594E31F}" destId="{3A23A5A1-B42B-4404-9EE9-6605D952166F}"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4.xml><?xml version="1.0" encoding="utf-8"?>
<dgm:dataModel xmlns:dgm="http://schemas.openxmlformats.org/drawingml/2006/diagram" xmlns:a="http://schemas.openxmlformats.org/drawingml/2006/main">
  <dgm:ptLst>
    <dgm:pt modelId="{1CA29B2C-8EFE-488E-920B-870724032F32}"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31314E81-5BC2-4B90-83D0-E2767A3FA791}" type="parTrans" cxnId="{934B4C17-1F0C-43A9-B92E-54FCFD4FF8DB}">
      <dgm:prSet/>
      <dgm:spPr/>
      <dgm:t>
        <a:bodyPr/>
        <a:lstStyle/>
        <a:p>
          <a:endParaRPr lang="en-US"/>
        </a:p>
      </dgm:t>
    </dgm:pt>
    <dgm:pt modelId="{13FF5E1E-1330-4C4A-BD90-4E92F49F84BA}">
      <dgm:prSet/>
      <dgm:spPr>
        <a:noFill/>
        <a:ln>
          <a:noFill/>
        </a:ln>
      </dgm:spPr>
      <dgm:t>
        <a:bodyPr/>
        <a:lstStyle/>
        <a:p>
          <a:pPr>
            <a:lnSpc>
              <a:spcPct val="100000"/>
            </a:lnSpc>
            <a:defRPr b="1"/>
          </a:pPr>
          <a:r>
            <a:rPr lang="en-US" b="0" i="0"/>
            <a:t>Uniforms are up to each team</a:t>
          </a:r>
        </a:p>
        <a:p>
          <a:pPr>
            <a:lnSpc>
              <a:spcPct val="100000"/>
            </a:lnSpc>
            <a:defRPr b="1"/>
          </a:pPr>
          <a:r>
            <a:rPr lang="en-US" b="0" i="0"/>
            <a:t>Try to keep costs low</a:t>
          </a:r>
        </a:p>
        <a:p>
          <a:pPr>
            <a:lnSpc>
              <a:spcPct val="100000"/>
            </a:lnSpc>
            <a:defRPr b="1"/>
          </a:pPr>
          <a:r>
            <a:rPr lang="en-US" b="0" i="0"/>
            <a:t>Younger teams order shirts as a team, pick a color, and have parents pick up shorts and socks</a:t>
          </a:r>
        </a:p>
        <a:p>
          <a:pPr>
            <a:lnSpc>
              <a:spcPct val="100000"/>
            </a:lnSpc>
            <a:defRPr b="1"/>
          </a:pPr>
          <a:r>
            <a:rPr lang="en-US" b="0" i="0"/>
            <a:t>Many places to order from</a:t>
          </a:r>
        </a:p>
        <a:p>
          <a:pPr>
            <a:lnSpc>
              <a:spcPct val="100000"/>
            </a:lnSpc>
            <a:defRPr b="1"/>
          </a:pPr>
          <a:r>
            <a:rPr lang="en-US" b="0" i="0"/>
            <a:t>	ScoreSports.com</a:t>
          </a:r>
        </a:p>
        <a:p>
          <a:pPr>
            <a:lnSpc>
              <a:spcPct val="100000"/>
            </a:lnSpc>
            <a:defRPr b="1"/>
          </a:pPr>
          <a:r>
            <a:rPr lang="en-US" b="0" i="0"/>
            <a:t>	Local vendors</a:t>
          </a:r>
        </a:p>
        <a:p>
          <a:pPr>
            <a:lnSpc>
              <a:spcPct val="100000"/>
            </a:lnSpc>
            <a:defRPr b="1"/>
          </a:pPr>
          <a:r>
            <a:rPr lang="en-US" b="0" i="0"/>
            <a:t>	Epic Sports</a:t>
          </a:r>
        </a:p>
        <a:p>
          <a:pPr>
            <a:lnSpc>
              <a:spcPct val="100000"/>
            </a:lnSpc>
            <a:defRPr b="1"/>
          </a:pPr>
          <a:r>
            <a:rPr lang="en-US" b="0" i="0"/>
            <a:t>Try to avoid Yellow for the uniform color. Most new referees only have yellow</a:t>
          </a:r>
        </a:p>
        <a:p>
          <a:pPr>
            <a:lnSpc>
              <a:spcPct val="100000"/>
            </a:lnSpc>
            <a:defRPr b="1"/>
          </a:pPr>
          <a:r>
            <a:rPr lang="en-US" b="0" i="0"/>
            <a:t>U12 and down can not have players names on the jersey, First/Last or nickname</a:t>
          </a:r>
        </a:p>
        <a:p>
          <a:pPr>
            <a:lnSpc>
              <a:spcPct val="100000"/>
            </a:lnSpc>
            <a:defRPr b="1"/>
          </a:pPr>
          <a:r>
            <a:rPr lang="en-US" b="0" i="0"/>
            <a:t>U14 and up may have names</a:t>
          </a:r>
        </a:p>
        <a:p>
          <a:pPr>
            <a:defRPr b="1"/>
          </a:pPr>
          <a:endParaRPr lang="en-US"/>
        </a:p>
      </dgm:t>
    </dgm:pt>
    <dgm:pt modelId="{B0FEB44A-D24A-49A7-BBC3-87F2F599FD81}" type="sibTrans" cxnId="{934B4C17-1F0C-43A9-B92E-54FCFD4FF8DB}">
      <dgm:prSet/>
      <dgm:spPr/>
      <dgm:t>
        <a:bodyPr/>
        <a:lstStyle/>
        <a:p>
          <a:endParaRPr lang="en-US"/>
        </a:p>
      </dgm:t>
    </dgm:pt>
    <dgm:pt modelId="{A7769500-8C8E-4EB9-9295-C322B2D2DE4E}" type="pres">
      <dgm:prSet presAssocID="{1CA29B2C-8EFE-488E-920B-870724032F32}" presName="root" presStyleCnt="0">
        <dgm:presLayoutVars>
          <dgm:dir/>
          <dgm:resizeHandles val="exact"/>
        </dgm:presLayoutVars>
      </dgm:prSet>
      <dgm:spPr/>
    </dgm:pt>
    <dgm:pt modelId="{2570AE20-D751-4729-A753-B90C1A7458E5}" type="pres">
      <dgm:prSet presAssocID="{13FF5E1E-1330-4C4A-BD90-4E92F49F84BA}" presName="compNode" presStyleCnt="0"/>
      <dgm:spPr/>
    </dgm:pt>
    <dgm:pt modelId="{7FE97938-D436-4D7E-80D9-CD002748D6A5}" type="pres">
      <dgm:prSet presAssocID="{13FF5E1E-1330-4C4A-BD90-4E92F49F84BA}" presName="iconRect" presStyleLbl="node1" presStyleIdx="0" presStyleCnt="1" custLinFactNeighborX="-153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hirt"/>
        </a:ext>
      </dgm:extLst>
    </dgm:pt>
    <dgm:pt modelId="{AAD355FA-EC47-43C3-B255-13A4B30FE5A6}" type="pres">
      <dgm:prSet presAssocID="{13FF5E1E-1330-4C4A-BD90-4E92F49F84BA}" presName="iconSpace" presStyleCnt="0"/>
      <dgm:spPr/>
    </dgm:pt>
    <dgm:pt modelId="{03C59117-B5A7-4595-A824-9248484636D3}" type="pres">
      <dgm:prSet presAssocID="{13FF5E1E-1330-4C4A-BD90-4E92F49F84BA}" presName="parTx" presStyleLbl="revTx" presStyleIdx="0" presStyleCnt="2">
        <dgm:presLayoutVars>
          <dgm:chMax val="0"/>
          <dgm:chPref val="0"/>
        </dgm:presLayoutVars>
      </dgm:prSet>
      <dgm:spPr/>
    </dgm:pt>
    <dgm:pt modelId="{60BFED3C-30F3-4ED6-A911-7F7F8DEBA7CC}" type="pres">
      <dgm:prSet presAssocID="{13FF5E1E-1330-4C4A-BD90-4E92F49F84BA}" presName="txSpace" presStyleCnt="0"/>
      <dgm:spPr/>
    </dgm:pt>
    <dgm:pt modelId="{74054D1C-70D0-491D-BF56-C0393E9674E4}" type="pres">
      <dgm:prSet presAssocID="{13FF5E1E-1330-4C4A-BD90-4E92F49F84BA}" presName="desTx" presStyleLbl="revTx" presStyleIdx="1" presStyleCnt="2">
        <dgm:presLayoutVars/>
      </dgm:prSet>
      <dgm:spPr>
        <a:noFill/>
        <a:ln>
          <a:noFill/>
        </a:ln>
      </dgm:spPr>
    </dgm:pt>
  </dgm:ptLst>
  <dgm:cxnLst>
    <dgm:cxn modelId="{934B4C17-1F0C-43A9-B92E-54FCFD4FF8DB}" srcId="{1CA29B2C-8EFE-488E-920B-870724032F32}" destId="{13FF5E1E-1330-4C4A-BD90-4E92F49F84BA}" srcOrd="0" destOrd="0" parTransId="{31314E81-5BC2-4B90-83D0-E2767A3FA791}" sibTransId="{B0FEB44A-D24A-49A7-BBC3-87F2F599FD81}"/>
    <dgm:cxn modelId="{19A04DAC-692B-4821-B843-2EAF2F133993}" type="presOf" srcId="{1CA29B2C-8EFE-488E-920B-870724032F32}" destId="{A7769500-8C8E-4EB9-9295-C322B2D2DE4E}" srcOrd="0" destOrd="0" presId="urn:microsoft.com/office/officeart/2018/2/layout/IconLabelDescriptionList"/>
    <dgm:cxn modelId="{3B3AD2E8-AE5F-47D9-980F-CCA11EEAE076}" type="presOf" srcId="{13FF5E1E-1330-4C4A-BD90-4E92F49F84BA}" destId="{03C59117-B5A7-4595-A824-9248484636D3}" srcOrd="0" destOrd="0" presId="urn:microsoft.com/office/officeart/2018/2/layout/IconLabelDescriptionList"/>
    <dgm:cxn modelId="{042611E5-97B1-4476-89D2-48C17903BF65}" type="presParOf" srcId="{A7769500-8C8E-4EB9-9295-C322B2D2DE4E}" destId="{2570AE20-D751-4729-A753-B90C1A7458E5}" srcOrd="0" destOrd="0" presId="urn:microsoft.com/office/officeart/2018/2/layout/IconLabelDescriptionList"/>
    <dgm:cxn modelId="{F19663D6-2D90-4C26-AC3F-280EECC37D3E}" type="presParOf" srcId="{2570AE20-D751-4729-A753-B90C1A7458E5}" destId="{7FE97938-D436-4D7E-80D9-CD002748D6A5}" srcOrd="0" destOrd="0" presId="urn:microsoft.com/office/officeart/2018/2/layout/IconLabelDescriptionList"/>
    <dgm:cxn modelId="{A989236A-F9B3-4B0D-8295-391C243A7B1F}" type="presParOf" srcId="{2570AE20-D751-4729-A753-B90C1A7458E5}" destId="{AAD355FA-EC47-43C3-B255-13A4B30FE5A6}" srcOrd="1" destOrd="0" presId="urn:microsoft.com/office/officeart/2018/2/layout/IconLabelDescriptionList"/>
    <dgm:cxn modelId="{294AEEE9-5D16-4E12-874B-A04A51AD85E3}" type="presParOf" srcId="{2570AE20-D751-4729-A753-B90C1A7458E5}" destId="{03C59117-B5A7-4595-A824-9248484636D3}" srcOrd="2" destOrd="0" presId="urn:microsoft.com/office/officeart/2018/2/layout/IconLabelDescriptionList"/>
    <dgm:cxn modelId="{F6D2E0CC-83A7-4145-B286-15A35BE829AB}" type="presParOf" srcId="{2570AE20-D751-4729-A753-B90C1A7458E5}" destId="{60BFED3C-30F3-4ED6-A911-7F7F8DEBA7CC}" srcOrd="3" destOrd="0" presId="urn:microsoft.com/office/officeart/2018/2/layout/IconLabelDescriptionList"/>
    <dgm:cxn modelId="{07479D1A-5730-4EF6-8D52-8B5AFDCF8802}" type="presParOf" srcId="{2570AE20-D751-4729-A753-B90C1A7458E5}" destId="{74054D1C-70D0-491D-BF56-C0393E9674E4}" srcOrd="4" destOrd="0" presId="urn:microsoft.com/office/officeart/2018/2/layout/IconLabelDescriptionList"/>
  </dgm:cxnLst>
  <dgm:bg/>
  <dgm:whole/>
  <dgm:extLst>
    <a:ext uri="http://schemas.microsoft.com/office/drawing/2008/diagram">
      <dsp:dataModelExt xmlns:dsp="http://schemas.microsoft.com/office/drawing/2008/diagram" relId="rId8" minVer="http://schemas.openxmlformats.org/drawingml/2006/main"/>
    </a:ext>
  </dgm:extLst>
</dgm:dataModel>
</file>

<file path=ppt/diagrams/data5.xml><?xml version="1.0" encoding="utf-8"?>
<dgm:dataModel xmlns:dgm="http://schemas.openxmlformats.org/drawingml/2006/diagram" xmlns:a="http://schemas.openxmlformats.org/drawingml/2006/main">
  <dgm:ptLst>
    <dgm:pt modelId="{A7EF56AA-6903-4DEF-96E5-AD5F474B265E}"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C89896B9-088D-4053-A536-CB6B964F5C0A}" type="parTrans" cxnId="{7BC64AF3-D376-482C-837F-3FFACCFCBA21}">
      <dgm:prSet/>
      <dgm:spPr/>
      <dgm:t>
        <a:bodyPr/>
        <a:lstStyle/>
        <a:p>
          <a:endParaRPr lang="en-US"/>
        </a:p>
      </dgm:t>
    </dgm:pt>
    <dgm:pt modelId="{EAB75F54-E750-4A1C-AC81-18D4940999C7}">
      <dgm:prSet/>
      <dgm:spPr>
        <a:solidFill>
          <a:schemeClr val="dk2">
            <a:hueOff val="0"/>
            <a:satOff val="0"/>
            <a:lumOff val="0"/>
            <a:alphaOff val="0"/>
          </a:schemeClr>
        </a:solidFill>
        <a:ln w="19050" cap="rnd" cmpd="sng" algn="ctr">
          <a:solidFill>
            <a:schemeClr val="lt2">
              <a:hueOff val="0"/>
              <a:satOff val="0"/>
              <a:lumOff val="0"/>
              <a:alphaOff val="0"/>
            </a:schemeClr>
          </a:solidFill>
          <a:prstDash val="solid"/>
        </a:ln>
      </dgm:spPr>
      <dgm:t>
        <a:bodyPr/>
        <a:lstStyle/>
        <a:p>
          <a:r>
            <a:rPr lang="en-US"/>
            <a:t>No practicing on the game fields</a:t>
          </a:r>
        </a:p>
      </dgm:t>
    </dgm:pt>
    <dgm:pt modelId="{711D2D31-E8AE-466C-8239-714751DF0CF9}" type="parTrans" cxnId="{FE107A8A-A429-4916-A9AB-A54B25D21BFA}">
      <dgm:prSet/>
      <dgm:spPr/>
      <dgm:t>
        <a:bodyPr/>
        <a:lstStyle/>
        <a:p>
          <a:endParaRPr lang="en-US"/>
        </a:p>
      </dgm:t>
    </dgm:pt>
    <dgm:pt modelId="{9E0B6195-D69A-4C12-A28C-79605E4A75BF}">
      <dgm:prSet custT="1"/>
      <dgm:spPr>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dgm:spPr>
      <dgm:t>
        <a:bodyPr/>
        <a:lstStyle/>
        <a:p>
          <a:r>
            <a:rPr lang="en-US" sz="1600"/>
            <a:t>Games fields have nets on the goals and are numbered 1-13</a:t>
          </a:r>
        </a:p>
      </dgm:t>
    </dgm:pt>
    <dgm:pt modelId="{8E4C8578-B76D-4636-B1F9-1CCA92021053}" type="sibTrans" cxnId="{FE107A8A-A429-4916-A9AB-A54B25D21BFA}">
      <dgm:prSet/>
      <dgm:spPr/>
      <dgm:t>
        <a:bodyPr/>
        <a:lstStyle/>
        <a:p>
          <a:endParaRPr lang="en-US"/>
        </a:p>
      </dgm:t>
    </dgm:pt>
    <dgm:pt modelId="{A8123CC8-4777-48BD-AE69-DC215F0709E5}" type="parTrans" cxnId="{DC9BCEE9-7493-4B5B-A338-1C3A7B5DDFCD}">
      <dgm:prSet/>
      <dgm:spPr/>
      <dgm:t>
        <a:bodyPr/>
        <a:lstStyle/>
        <a:p>
          <a:endParaRPr lang="en-US"/>
        </a:p>
      </dgm:t>
    </dgm:pt>
    <dgm:pt modelId="{7CF0E428-0FC5-4E09-AC59-86B4D86B0496}">
      <dgm:prSet custT="1"/>
      <dgm:spPr>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dgm:spPr>
      <dgm:t>
        <a:bodyPr/>
        <a:lstStyle/>
        <a:p>
          <a:r>
            <a:rPr lang="en-US" sz="1600"/>
            <a:t>Practice fields do not have nets you may put one up but needs to be taken down after practice</a:t>
          </a:r>
        </a:p>
      </dgm:t>
    </dgm:pt>
    <dgm:pt modelId="{B4F73F3B-1755-4182-A986-6751850E1150}" type="sibTrans" cxnId="{DC9BCEE9-7493-4B5B-A338-1C3A7B5DDFCD}">
      <dgm:prSet/>
      <dgm:spPr/>
      <dgm:t>
        <a:bodyPr/>
        <a:lstStyle/>
        <a:p>
          <a:endParaRPr lang="en-US"/>
        </a:p>
      </dgm:t>
    </dgm:pt>
    <dgm:pt modelId="{27817F41-3F59-4AE1-A8B0-04735CF8651A}" type="parTrans" cxnId="{9BB1E46A-EB96-4575-8B35-C5C2A3A42C04}">
      <dgm:prSet/>
      <dgm:spPr/>
      <dgm:t>
        <a:bodyPr/>
        <a:lstStyle/>
        <a:p>
          <a:endParaRPr lang="en-US"/>
        </a:p>
      </dgm:t>
    </dgm:pt>
    <dgm:pt modelId="{F09FD7A3-F388-4EB3-B993-38F2976C44DF}">
      <dgm:prSet custT="1"/>
      <dgm:spPr>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dgm:spPr>
      <dgm:t>
        <a:bodyPr/>
        <a:lstStyle/>
        <a:p>
          <a:r>
            <a:rPr lang="en-US" sz="1600"/>
            <a:t>Practice fields are first come first serve</a:t>
          </a:r>
        </a:p>
      </dgm:t>
    </dgm:pt>
    <dgm:pt modelId="{597F6C63-7354-4CB6-8C7A-976C6994276F}" type="sibTrans" cxnId="{9BB1E46A-EB96-4575-8B35-C5C2A3A42C04}">
      <dgm:prSet/>
      <dgm:spPr/>
      <dgm:t>
        <a:bodyPr/>
        <a:lstStyle/>
        <a:p>
          <a:endParaRPr lang="en-US"/>
        </a:p>
      </dgm:t>
    </dgm:pt>
    <dgm:pt modelId="{1D68E6D5-1E1F-49BE-B865-3F874A8215EB}" type="parTrans" cxnId="{BE89F48F-90A9-43E4-AC94-AF38640085F0}">
      <dgm:prSet/>
      <dgm:spPr/>
      <dgm:t>
        <a:bodyPr/>
        <a:lstStyle/>
        <a:p>
          <a:endParaRPr lang="en-US"/>
        </a:p>
      </dgm:t>
    </dgm:pt>
    <dgm:pt modelId="{E4F312AF-8780-4BDA-9BE8-9B000A9BFD81}">
      <dgm:prSet custT="1"/>
      <dgm:spPr>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dgm:spPr>
      <dgm:t>
        <a:bodyPr/>
        <a:lstStyle/>
        <a:p>
          <a:r>
            <a:rPr lang="en-US" sz="1600"/>
            <a:t>Try to use age-appropriate goals</a:t>
          </a:r>
          <a:r>
            <a:rPr lang="en-US" sz="2000"/>
            <a:t>	</a:t>
          </a:r>
        </a:p>
      </dgm:t>
    </dgm:pt>
    <dgm:pt modelId="{69B8342C-9C18-4A65-A67F-B2955EC450A6}" type="sibTrans" cxnId="{BE89F48F-90A9-43E4-AC94-AF38640085F0}">
      <dgm:prSet/>
      <dgm:spPr/>
      <dgm:t>
        <a:bodyPr/>
        <a:lstStyle/>
        <a:p>
          <a:endParaRPr lang="en-US"/>
        </a:p>
      </dgm:t>
    </dgm:pt>
    <dgm:pt modelId="{6B348DA0-1302-4184-8ADA-35205554AC2E}" type="sibTrans" cxnId="{7BC64AF3-D376-482C-837F-3FFACCFCBA21}">
      <dgm:prSet/>
      <dgm:spPr/>
      <dgm:t>
        <a:bodyPr/>
        <a:lstStyle/>
        <a:p>
          <a:endParaRPr lang="en-US"/>
        </a:p>
      </dgm:t>
    </dgm:pt>
    <dgm:pt modelId="{308D09BD-5DD3-45F7-907B-94B91594E31F}" type="pres">
      <dgm:prSet presAssocID="{A7EF56AA-6903-4DEF-96E5-AD5F474B265E}" presName="linear" presStyleCnt="0">
        <dgm:presLayoutVars>
          <dgm:dir/>
          <dgm:animLvl val="lvl"/>
          <dgm:resizeHandles val="exact"/>
        </dgm:presLayoutVars>
      </dgm:prSet>
      <dgm:spPr/>
    </dgm:pt>
    <dgm:pt modelId="{E7D53261-5AD4-42F2-86CF-B8BF11F9016A}" type="pres">
      <dgm:prSet presAssocID="{EAB75F54-E750-4A1C-AC81-18D4940999C7}" presName="parentLin" presStyleCnt="0"/>
      <dgm:spPr/>
    </dgm:pt>
    <dgm:pt modelId="{B5235E30-876A-4CFA-B466-F5D1020219F2}" type="pres">
      <dgm:prSet presAssocID="{EAB75F54-E750-4A1C-AC81-18D4940999C7}" presName="parentLeftMargin" presStyleLbl="node1" presStyleIdx="0" presStyleCnt="1"/>
      <dgm:spPr/>
    </dgm:pt>
    <dgm:pt modelId="{47309153-E9AA-4646-9F41-B51B08BFA440}" type="pres">
      <dgm:prSet presAssocID="{EAB75F54-E750-4A1C-AC81-18D4940999C7}" presName="parentText" presStyleLbl="node1" presStyleIdx="0" presStyleCnt="1" custLinFactY="-100000" custLinFactNeighborX="20975" custLinFactNeighborY="-105674">
        <dgm:presLayoutVars>
          <dgm:chMax val="0"/>
          <dgm:bulletEnabled val="1"/>
        </dgm:presLayoutVars>
      </dgm:prSet>
      <dgm:spPr/>
    </dgm:pt>
    <dgm:pt modelId="{DB1CDC58-49CE-400F-8038-9664DFCE3D37}" type="pres">
      <dgm:prSet presAssocID="{EAB75F54-E750-4A1C-AC81-18D4940999C7}" presName="negativeSpace" presStyleCnt="0"/>
      <dgm:spPr/>
    </dgm:pt>
    <dgm:pt modelId="{CF0B90C3-BD76-4890-A939-833631FE1479}" type="pres">
      <dgm:prSet presAssocID="{EAB75F54-E750-4A1C-AC81-18D4940999C7}" presName="childText" presStyleLbl="conFgAcc1" presStyleIdx="0" presStyleCnt="1" custLinFactY="-47993" custLinFactNeighborX="210" custLinFactNeighborY="-100000">
        <dgm:presLayoutVars>
          <dgm:bulletEnabled val="1"/>
        </dgm:presLayoutVars>
      </dgm:prSet>
      <dgm:spPr/>
    </dgm:pt>
  </dgm:ptLst>
  <dgm:cxnLst>
    <dgm:cxn modelId="{7B4C0F0A-6FDF-4CE8-BC66-08514CDCA33D}" type="presOf" srcId="{9E0B6195-D69A-4C12-A28C-79605E4A75BF}" destId="{CF0B90C3-BD76-4890-A939-833631FE1479}" srcOrd="0" destOrd="0" presId="urn:microsoft.com/office/officeart/2005/8/layout/list1"/>
    <dgm:cxn modelId="{9BB1E46A-EB96-4575-8B35-C5C2A3A42C04}" srcId="{EAB75F54-E750-4A1C-AC81-18D4940999C7}" destId="{F09FD7A3-F388-4EB3-B993-38F2976C44DF}" srcOrd="2" destOrd="0" parTransId="{27817F41-3F59-4AE1-A8B0-04735CF8651A}" sibTransId="{597F6C63-7354-4CB6-8C7A-976C6994276F}"/>
    <dgm:cxn modelId="{63337A6F-47ED-44F3-808B-505593BA8BF3}" type="presOf" srcId="{7CF0E428-0FC5-4E09-AC59-86B4D86B0496}" destId="{CF0B90C3-BD76-4890-A939-833631FE1479}" srcOrd="0" destOrd="1" presId="urn:microsoft.com/office/officeart/2005/8/layout/list1"/>
    <dgm:cxn modelId="{F16AA46F-FD98-42FC-A38B-AD1E95AB274B}" type="presOf" srcId="{EAB75F54-E750-4A1C-AC81-18D4940999C7}" destId="{47309153-E9AA-4646-9F41-B51B08BFA440}" srcOrd="1" destOrd="0" presId="urn:microsoft.com/office/officeart/2005/8/layout/list1"/>
    <dgm:cxn modelId="{466A4675-27DD-464F-99A9-9240F3AD971F}" type="presOf" srcId="{A7EF56AA-6903-4DEF-96E5-AD5F474B265E}" destId="{308D09BD-5DD3-45F7-907B-94B91594E31F}" srcOrd="0" destOrd="0" presId="urn:microsoft.com/office/officeart/2005/8/layout/list1"/>
    <dgm:cxn modelId="{27377079-265F-4174-9209-BF229324B45C}" type="presOf" srcId="{EAB75F54-E750-4A1C-AC81-18D4940999C7}" destId="{B5235E30-876A-4CFA-B466-F5D1020219F2}" srcOrd="0" destOrd="0" presId="urn:microsoft.com/office/officeart/2005/8/layout/list1"/>
    <dgm:cxn modelId="{FE107A8A-A429-4916-A9AB-A54B25D21BFA}" srcId="{EAB75F54-E750-4A1C-AC81-18D4940999C7}" destId="{9E0B6195-D69A-4C12-A28C-79605E4A75BF}" srcOrd="0" destOrd="0" parTransId="{711D2D31-E8AE-466C-8239-714751DF0CF9}" sibTransId="{8E4C8578-B76D-4636-B1F9-1CCA92021053}"/>
    <dgm:cxn modelId="{BE89F48F-90A9-43E4-AC94-AF38640085F0}" srcId="{EAB75F54-E750-4A1C-AC81-18D4940999C7}" destId="{E4F312AF-8780-4BDA-9BE8-9B000A9BFD81}" srcOrd="3" destOrd="0" parTransId="{1D68E6D5-1E1F-49BE-B865-3F874A8215EB}" sibTransId="{69B8342C-9C18-4A65-A67F-B2955EC450A6}"/>
    <dgm:cxn modelId="{55F58EA7-8EF3-4788-BA58-2AB191388B48}" type="presOf" srcId="{E4F312AF-8780-4BDA-9BE8-9B000A9BFD81}" destId="{CF0B90C3-BD76-4890-A939-833631FE1479}" srcOrd="0" destOrd="3" presId="urn:microsoft.com/office/officeart/2005/8/layout/list1"/>
    <dgm:cxn modelId="{B31910B9-3C4B-45F3-9A22-4EC0B81340DF}" type="presOf" srcId="{F09FD7A3-F388-4EB3-B993-38F2976C44DF}" destId="{CF0B90C3-BD76-4890-A939-833631FE1479}" srcOrd="0" destOrd="2" presId="urn:microsoft.com/office/officeart/2005/8/layout/list1"/>
    <dgm:cxn modelId="{DC9BCEE9-7493-4B5B-A338-1C3A7B5DDFCD}" srcId="{EAB75F54-E750-4A1C-AC81-18D4940999C7}" destId="{7CF0E428-0FC5-4E09-AC59-86B4D86B0496}" srcOrd="1" destOrd="0" parTransId="{A8123CC8-4777-48BD-AE69-DC215F0709E5}" sibTransId="{B4F73F3B-1755-4182-A986-6751850E1150}"/>
    <dgm:cxn modelId="{7BC64AF3-D376-482C-837F-3FFACCFCBA21}" srcId="{A7EF56AA-6903-4DEF-96E5-AD5F474B265E}" destId="{EAB75F54-E750-4A1C-AC81-18D4940999C7}" srcOrd="0" destOrd="0" parTransId="{C89896B9-088D-4053-A536-CB6B964F5C0A}" sibTransId="{6B348DA0-1302-4184-8ADA-35205554AC2E}"/>
    <dgm:cxn modelId="{83CA839D-D25D-4D87-BCAD-D95CC912CF1A}" type="presParOf" srcId="{308D09BD-5DD3-45F7-907B-94B91594E31F}" destId="{E7D53261-5AD4-42F2-86CF-B8BF11F9016A}" srcOrd="0" destOrd="0" presId="urn:microsoft.com/office/officeart/2005/8/layout/list1"/>
    <dgm:cxn modelId="{B731E020-2F51-42D6-9BF7-2508CF8A8633}" type="presParOf" srcId="{E7D53261-5AD4-42F2-86CF-B8BF11F9016A}" destId="{B5235E30-876A-4CFA-B466-F5D1020219F2}" srcOrd="0" destOrd="0" presId="urn:microsoft.com/office/officeart/2005/8/layout/list1"/>
    <dgm:cxn modelId="{B286C2C0-8728-479B-BB39-EFD814710796}" type="presParOf" srcId="{E7D53261-5AD4-42F2-86CF-B8BF11F9016A}" destId="{47309153-E9AA-4646-9F41-B51B08BFA440}" srcOrd="1" destOrd="0" presId="urn:microsoft.com/office/officeart/2005/8/layout/list1"/>
    <dgm:cxn modelId="{362AB2AE-B275-42D8-8D1A-FEBDBDBF890D}" type="presParOf" srcId="{308D09BD-5DD3-45F7-907B-94B91594E31F}" destId="{DB1CDC58-49CE-400F-8038-9664DFCE3D37}" srcOrd="1" destOrd="0" presId="urn:microsoft.com/office/officeart/2005/8/layout/list1"/>
    <dgm:cxn modelId="{9051FF02-F81C-4CD4-903E-28FD3367A5A8}" type="presParOf" srcId="{308D09BD-5DD3-45F7-907B-94B91594E31F}" destId="{CF0B90C3-BD76-4890-A939-833631FE1479}"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6.xml><?xml version="1.0" encoding="utf-8"?>
<dgm:dataModel xmlns:dgm="http://schemas.openxmlformats.org/drawingml/2006/diagram" xmlns:a="http://schemas.openxmlformats.org/drawingml/2006/main">
  <dgm:ptLst>
    <dgm:pt modelId="{1CA29B2C-8EFE-488E-920B-870724032F32}"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31314E81-5BC2-4B90-83D0-E2767A3FA791}" type="parTrans" cxnId="{C024AFD4-3447-46F8-86C8-A38F400F54E1}">
      <dgm:prSet/>
      <dgm:spPr/>
      <dgm:t>
        <a:bodyPr/>
        <a:lstStyle/>
        <a:p>
          <a:endParaRPr lang="en-US"/>
        </a:p>
      </dgm:t>
    </dgm:pt>
    <dgm:pt modelId="{13FF5E1E-1330-4C4A-BD90-4E92F49F84BA}">
      <dgm:prSet/>
      <dgm:spPr>
        <a:noFill/>
        <a:ln>
          <a:noFill/>
        </a:ln>
      </dgm:spPr>
      <dgm:t>
        <a:bodyPr/>
        <a:lstStyle/>
        <a:p>
          <a:pPr>
            <a:lnSpc>
              <a:spcPct val="100000"/>
            </a:lnSpc>
            <a:defRPr b="1"/>
          </a:pPr>
          <a:r>
            <a:rPr lang="en-US" b="0" i="0" dirty="0"/>
            <a:t>All games should be canceled at least </a:t>
          </a:r>
          <a:r>
            <a:rPr lang="en-US" b="0" i="0" u="sng" dirty="0"/>
            <a:t>72 hours </a:t>
          </a:r>
          <a:r>
            <a:rPr lang="en-US" b="0" i="0" dirty="0"/>
            <a:t>prior to game time to avoid referee fees.</a:t>
          </a:r>
        </a:p>
        <a:p>
          <a:pPr>
            <a:lnSpc>
              <a:spcPct val="100000"/>
            </a:lnSpc>
            <a:defRPr b="1"/>
          </a:pPr>
          <a:r>
            <a:rPr lang="en-US" b="0" i="0" u="sng" dirty="0"/>
            <a:t>Fees:</a:t>
          </a:r>
        </a:p>
        <a:p>
          <a:pPr>
            <a:lnSpc>
              <a:spcPct val="100000"/>
            </a:lnSpc>
            <a:defRPr b="1"/>
          </a:pPr>
          <a:r>
            <a:rPr lang="en-US" b="0" i="0" dirty="0"/>
            <a:t>U8 - $20</a:t>
          </a:r>
        </a:p>
        <a:p>
          <a:pPr>
            <a:lnSpc>
              <a:spcPct val="100000"/>
            </a:lnSpc>
            <a:defRPr b="1"/>
          </a:pPr>
          <a:r>
            <a:rPr lang="en-US" b="0" i="0" dirty="0"/>
            <a:t>U10 - $64</a:t>
          </a:r>
        </a:p>
        <a:p>
          <a:pPr>
            <a:lnSpc>
              <a:spcPct val="100000"/>
            </a:lnSpc>
            <a:defRPr b="1"/>
          </a:pPr>
          <a:r>
            <a:rPr lang="en-US" b="0" i="0" dirty="0"/>
            <a:t>U12 - $94</a:t>
          </a:r>
        </a:p>
        <a:p>
          <a:pPr>
            <a:lnSpc>
              <a:spcPct val="100000"/>
            </a:lnSpc>
            <a:defRPr b="1"/>
          </a:pPr>
          <a:r>
            <a:rPr lang="en-US" b="0" i="0" dirty="0"/>
            <a:t>U14 - $109</a:t>
          </a:r>
        </a:p>
        <a:p>
          <a:pPr>
            <a:lnSpc>
              <a:spcPct val="100000"/>
            </a:lnSpc>
            <a:defRPr b="1"/>
          </a:pPr>
          <a:r>
            <a:rPr lang="en-US" b="0" i="0" dirty="0"/>
            <a:t>U16 - $139</a:t>
          </a:r>
        </a:p>
        <a:p>
          <a:pPr>
            <a:lnSpc>
              <a:spcPct val="100000"/>
            </a:lnSpc>
            <a:defRPr b="1"/>
          </a:pPr>
          <a:r>
            <a:rPr lang="en-US" b="0" i="0" dirty="0"/>
            <a:t>U19 - $164</a:t>
          </a:r>
          <a:endParaRPr lang="en-US" dirty="0"/>
        </a:p>
      </dgm:t>
    </dgm:pt>
    <dgm:pt modelId="{B0FEB44A-D24A-49A7-BBC3-87F2F599FD81}" type="sibTrans" cxnId="{C024AFD4-3447-46F8-86C8-A38F400F54E1}">
      <dgm:prSet/>
      <dgm:spPr/>
      <dgm:t>
        <a:bodyPr/>
        <a:lstStyle/>
        <a:p>
          <a:endParaRPr lang="en-US"/>
        </a:p>
      </dgm:t>
    </dgm:pt>
    <dgm:pt modelId="{A295980E-9F7B-4009-8176-DBF651B2AAC4}" type="parTrans" cxnId="{2D172EB0-4DA4-4626-B04A-506719387AA2}">
      <dgm:prSet/>
      <dgm:spPr/>
      <dgm:t>
        <a:bodyPr/>
        <a:lstStyle/>
        <a:p>
          <a:endParaRPr lang="en-US"/>
        </a:p>
      </dgm:t>
    </dgm:pt>
    <dgm:pt modelId="{2456EB0A-BD05-40B1-8FBD-6867721ECDFC}">
      <dgm:prSet/>
      <dgm:spPr>
        <a:noFill/>
        <a:ln>
          <a:noFill/>
        </a:ln>
      </dgm:spPr>
      <dgm:t>
        <a:bodyPr/>
        <a:lstStyle/>
        <a:p>
          <a:pPr>
            <a:lnSpc>
              <a:spcPct val="100000"/>
            </a:lnSpc>
            <a:defRPr b="1"/>
          </a:pPr>
          <a:r>
            <a:rPr lang="en-US" b="1" i="0"/>
            <a:t>Contact other coach</a:t>
          </a:r>
        </a:p>
        <a:p>
          <a:pPr>
            <a:lnSpc>
              <a:spcPct val="100000"/>
            </a:lnSpc>
            <a:defRPr b="1"/>
          </a:pPr>
          <a:r>
            <a:rPr lang="en-US"/>
            <a:t>Agree on a new date and time</a:t>
          </a:r>
        </a:p>
        <a:p>
          <a:pPr>
            <a:lnSpc>
              <a:spcPct val="100000"/>
            </a:lnSpc>
            <a:defRPr b="1"/>
          </a:pPr>
          <a:r>
            <a:rPr lang="en-US"/>
            <a:t>Submit form at </a:t>
          </a:r>
          <a:r>
            <a:rPr lang="en-US">
              <a:hlinkClick xmlns:r="http://schemas.openxmlformats.org/officeDocument/2006/relationships" r:id="rId1"/>
            </a:rPr>
            <a:t>Claremoresoccerclub.com</a:t>
          </a:r>
          <a:endParaRPr lang="en-US"/>
        </a:p>
      </dgm:t>
    </dgm:pt>
    <dgm:pt modelId="{34D76E53-26B0-45D7-8162-603ADB5630AC}" type="parTrans" cxnId="{D0C45CF4-9AA4-46B8-9A84-2C59CA09757A}">
      <dgm:prSet/>
      <dgm:spPr/>
      <dgm:t>
        <a:bodyPr/>
        <a:lstStyle/>
        <a:p>
          <a:endParaRPr lang="en-US"/>
        </a:p>
      </dgm:t>
    </dgm:pt>
    <dgm:pt modelId="{93BFC697-E4AC-47E7-A095-A1DA38778E81}">
      <dgm:prSet/>
      <dgm:spPr>
        <a:noFill/>
        <a:ln>
          <a:noFill/>
        </a:ln>
      </dgm:spPr>
      <dgm:t>
        <a:bodyPr/>
        <a:lstStyle/>
        <a:p>
          <a:pPr>
            <a:lnSpc>
              <a:spcPct val="100000"/>
            </a:lnSpc>
          </a:pPr>
          <a:endParaRPr lang="en-US"/>
        </a:p>
      </dgm:t>
    </dgm:pt>
    <dgm:pt modelId="{824E9263-A363-4C65-A99A-8AF55A13F81F}" type="sibTrans" cxnId="{D0C45CF4-9AA4-46B8-9A84-2C59CA09757A}">
      <dgm:prSet/>
      <dgm:spPr/>
      <dgm:t>
        <a:bodyPr/>
        <a:lstStyle/>
        <a:p>
          <a:endParaRPr lang="en-US"/>
        </a:p>
      </dgm:t>
    </dgm:pt>
    <dgm:pt modelId="{8B586619-8317-4095-B1C4-C3E9EFE1474E}" type="sibTrans" cxnId="{2D172EB0-4DA4-4626-B04A-506719387AA2}">
      <dgm:prSet/>
      <dgm:spPr/>
      <dgm:t>
        <a:bodyPr/>
        <a:lstStyle/>
        <a:p>
          <a:endParaRPr lang="en-US"/>
        </a:p>
      </dgm:t>
    </dgm:pt>
    <dgm:pt modelId="{443AC1B7-3ED2-4F73-85A8-C7AA594AB201}" type="pres">
      <dgm:prSet presAssocID="{1CA29B2C-8EFE-488E-920B-870724032F32}" presName="root" presStyleCnt="0">
        <dgm:presLayoutVars>
          <dgm:dir/>
          <dgm:resizeHandles val="exact"/>
        </dgm:presLayoutVars>
      </dgm:prSet>
      <dgm:spPr/>
    </dgm:pt>
    <dgm:pt modelId="{E3B910D1-FAA0-4B1E-8DC1-BAB569F1C961}" type="pres">
      <dgm:prSet presAssocID="{13FF5E1E-1330-4C4A-BD90-4E92F49F84BA}" presName="compNode" presStyleCnt="0"/>
      <dgm:spPr/>
    </dgm:pt>
    <dgm:pt modelId="{3B7FE764-2599-4EE5-918F-307D7BCCAF58}" type="pres">
      <dgm:prSet presAssocID="{13FF5E1E-1330-4C4A-BD90-4E92F49F84BA}" presName="iconRect" presStyleLbl="node1" presStyleIdx="0" presStyleCnt="2" custLinFactNeighborX="77408" custLinFactNeighborY="-334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dgm:spPr>
      <dgm:extLst>
        <a:ext uri="{E40237B7-FDA0-4F09-8148-C483321AD2D9}">
          <dgm14:cNvPr xmlns:dgm14="http://schemas.microsoft.com/office/drawing/2010/diagram" id="0" name="" descr="Soccer"/>
        </a:ext>
      </dgm:extLst>
    </dgm:pt>
    <dgm:pt modelId="{C93583AA-94AC-4C2E-A4EC-93C788EE144D}" type="pres">
      <dgm:prSet presAssocID="{13FF5E1E-1330-4C4A-BD90-4E92F49F84BA}" presName="iconSpace" presStyleCnt="0"/>
      <dgm:spPr/>
    </dgm:pt>
    <dgm:pt modelId="{96D56FAD-1CBA-42AE-8490-02A51C557D08}" type="pres">
      <dgm:prSet presAssocID="{13FF5E1E-1330-4C4A-BD90-4E92F49F84BA}" presName="parTx" presStyleLbl="revTx" presStyleIdx="0" presStyleCnt="4">
        <dgm:presLayoutVars>
          <dgm:chMax val="0"/>
          <dgm:chPref val="0"/>
        </dgm:presLayoutVars>
      </dgm:prSet>
      <dgm:spPr/>
    </dgm:pt>
    <dgm:pt modelId="{9D78DBE5-E653-4392-A3B8-981FCA3A38C3}" type="pres">
      <dgm:prSet presAssocID="{13FF5E1E-1330-4C4A-BD90-4E92F49F84BA}" presName="txSpace" presStyleCnt="0"/>
      <dgm:spPr/>
    </dgm:pt>
    <dgm:pt modelId="{E06DC231-99EE-4B49-8FED-B8FCFA642DB0}" type="pres">
      <dgm:prSet presAssocID="{13FF5E1E-1330-4C4A-BD90-4E92F49F84BA}" presName="desTx" presStyleLbl="revTx" presStyleIdx="1" presStyleCnt="4">
        <dgm:presLayoutVars/>
      </dgm:prSet>
      <dgm:spPr>
        <a:noFill/>
        <a:ln>
          <a:noFill/>
        </a:ln>
      </dgm:spPr>
    </dgm:pt>
    <dgm:pt modelId="{B4069C2D-57D9-491E-9E26-B2A8B9A05F93}" type="pres">
      <dgm:prSet presAssocID="{B0FEB44A-D24A-49A7-BBC3-87F2F599FD81}" presName="sibTrans" presStyleCnt="0"/>
      <dgm:spPr/>
    </dgm:pt>
    <dgm:pt modelId="{2C35A0A6-55A1-4B5B-B0F3-53F0BF6B7D77}" type="pres">
      <dgm:prSet presAssocID="{2456EB0A-BD05-40B1-8FBD-6867721ECDFC}" presName="compNode" presStyleCnt="0"/>
      <dgm:spPr/>
    </dgm:pt>
    <dgm:pt modelId="{90A0D94C-2ECA-46EC-A4E9-9A6EBCD78382}" type="pres">
      <dgm:prSet presAssocID="{2456EB0A-BD05-40B1-8FBD-6867721ECDFC}" presName="iconRect" presStyleLbl="node1" presStyleIdx="1" presStyleCnt="2" custLinFactNeighborX="68723" custLinFactNeighborY="-334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solidFill>
            <a:schemeClr val="lt1">
              <a:hueOff val="0"/>
              <a:satOff val="0"/>
              <a:lumOff val="0"/>
              <a:alphaOff val="0"/>
            </a:schemeClr>
          </a:solidFill>
          <a:prstDash val="solid"/>
        </a:ln>
      </dgm:spPr>
      <dgm:extLst>
        <a:ext uri="{E40237B7-FDA0-4F09-8148-C483321AD2D9}">
          <dgm14:cNvPr xmlns:dgm14="http://schemas.microsoft.com/office/drawing/2010/diagram" id="0" name="" descr="Daily Calendar"/>
        </a:ext>
      </dgm:extLst>
    </dgm:pt>
    <dgm:pt modelId="{4F9F7267-6A8C-4BD7-A6A3-713F0ED84364}" type="pres">
      <dgm:prSet presAssocID="{2456EB0A-BD05-40B1-8FBD-6867721ECDFC}" presName="iconSpace" presStyleCnt="0"/>
      <dgm:spPr/>
    </dgm:pt>
    <dgm:pt modelId="{921F1033-7FCD-4EFE-9F11-2CA695C87651}" type="pres">
      <dgm:prSet presAssocID="{2456EB0A-BD05-40B1-8FBD-6867721ECDFC}" presName="parTx" presStyleLbl="revTx" presStyleIdx="2" presStyleCnt="4">
        <dgm:presLayoutVars>
          <dgm:chMax val="0"/>
          <dgm:chPref val="0"/>
        </dgm:presLayoutVars>
      </dgm:prSet>
      <dgm:spPr/>
    </dgm:pt>
    <dgm:pt modelId="{27ECBEEB-0A63-4F45-BE4A-A68B2A08CF7D}" type="pres">
      <dgm:prSet presAssocID="{2456EB0A-BD05-40B1-8FBD-6867721ECDFC}" presName="txSpace" presStyleCnt="0"/>
      <dgm:spPr/>
    </dgm:pt>
    <dgm:pt modelId="{5A073327-9969-40FE-967B-F5B7FD3E7D04}" type="pres">
      <dgm:prSet presAssocID="{2456EB0A-BD05-40B1-8FBD-6867721ECDFC}" presName="desTx" presStyleLbl="revTx" presStyleIdx="3" presStyleCnt="4" custScaleY="2000000" custLinFactY="-3172037" custLinFactNeighborX="-835" custLinFactNeighborY="-3200000">
        <dgm:presLayoutVars/>
      </dgm:prSet>
      <dgm:spPr/>
    </dgm:pt>
  </dgm:ptLst>
  <dgm:cxnLst>
    <dgm:cxn modelId="{B63B2443-30D7-4463-86D0-59156116C9BA}" type="presOf" srcId="{93BFC697-E4AC-47E7-A095-A1DA38778E81}" destId="{5A073327-9969-40FE-967B-F5B7FD3E7D04}" srcOrd="0" destOrd="0" presId="urn:microsoft.com/office/officeart/2018/2/layout/IconLabelDescriptionList"/>
    <dgm:cxn modelId="{2D172EB0-4DA4-4626-B04A-506719387AA2}" srcId="{1CA29B2C-8EFE-488E-920B-870724032F32}" destId="{2456EB0A-BD05-40B1-8FBD-6867721ECDFC}" srcOrd="1" destOrd="0" parTransId="{A295980E-9F7B-4009-8176-DBF651B2AAC4}" sibTransId="{8B586619-8317-4095-B1C4-C3E9EFE1474E}"/>
    <dgm:cxn modelId="{C9735DBA-4477-4FB9-9507-C500A789F330}" type="presOf" srcId="{13FF5E1E-1330-4C4A-BD90-4E92F49F84BA}" destId="{96D56FAD-1CBA-42AE-8490-02A51C557D08}" srcOrd="0" destOrd="0" presId="urn:microsoft.com/office/officeart/2018/2/layout/IconLabelDescriptionList"/>
    <dgm:cxn modelId="{A51824BC-30E7-4D44-86F1-7A5A5AD263DC}" type="presOf" srcId="{1CA29B2C-8EFE-488E-920B-870724032F32}" destId="{443AC1B7-3ED2-4F73-85A8-C7AA594AB201}" srcOrd="0" destOrd="0" presId="urn:microsoft.com/office/officeart/2018/2/layout/IconLabelDescriptionList"/>
    <dgm:cxn modelId="{BA5B73C3-1E16-4906-A507-018B3C28F29C}" type="presOf" srcId="{2456EB0A-BD05-40B1-8FBD-6867721ECDFC}" destId="{921F1033-7FCD-4EFE-9F11-2CA695C87651}" srcOrd="0" destOrd="0" presId="urn:microsoft.com/office/officeart/2018/2/layout/IconLabelDescriptionList"/>
    <dgm:cxn modelId="{C024AFD4-3447-46F8-86C8-A38F400F54E1}" srcId="{1CA29B2C-8EFE-488E-920B-870724032F32}" destId="{13FF5E1E-1330-4C4A-BD90-4E92F49F84BA}" srcOrd="0" destOrd="0" parTransId="{31314E81-5BC2-4B90-83D0-E2767A3FA791}" sibTransId="{B0FEB44A-D24A-49A7-BBC3-87F2F599FD81}"/>
    <dgm:cxn modelId="{D0C45CF4-9AA4-46B8-9A84-2C59CA09757A}" srcId="{2456EB0A-BD05-40B1-8FBD-6867721ECDFC}" destId="{93BFC697-E4AC-47E7-A095-A1DA38778E81}" srcOrd="0" destOrd="0" parTransId="{34D76E53-26B0-45D7-8162-603ADB5630AC}" sibTransId="{824E9263-A363-4C65-A99A-8AF55A13F81F}"/>
    <dgm:cxn modelId="{DED7ACC1-01ED-44FA-8924-0C8BE47437A8}" type="presParOf" srcId="{443AC1B7-3ED2-4F73-85A8-C7AA594AB201}" destId="{E3B910D1-FAA0-4B1E-8DC1-BAB569F1C961}" srcOrd="0" destOrd="0" presId="urn:microsoft.com/office/officeart/2018/2/layout/IconLabelDescriptionList"/>
    <dgm:cxn modelId="{2602867F-3165-4294-8E97-E6F34F275778}" type="presParOf" srcId="{E3B910D1-FAA0-4B1E-8DC1-BAB569F1C961}" destId="{3B7FE764-2599-4EE5-918F-307D7BCCAF58}" srcOrd="0" destOrd="0" presId="urn:microsoft.com/office/officeart/2018/2/layout/IconLabelDescriptionList"/>
    <dgm:cxn modelId="{112B1D12-64EE-4E74-8876-E6BE1814D4D0}" type="presParOf" srcId="{E3B910D1-FAA0-4B1E-8DC1-BAB569F1C961}" destId="{C93583AA-94AC-4C2E-A4EC-93C788EE144D}" srcOrd="1" destOrd="0" presId="urn:microsoft.com/office/officeart/2018/2/layout/IconLabelDescriptionList"/>
    <dgm:cxn modelId="{DF7C82A0-3B36-4CB1-96F7-E6A243199B10}" type="presParOf" srcId="{E3B910D1-FAA0-4B1E-8DC1-BAB569F1C961}" destId="{96D56FAD-1CBA-42AE-8490-02A51C557D08}" srcOrd="2" destOrd="0" presId="urn:microsoft.com/office/officeart/2018/2/layout/IconLabelDescriptionList"/>
    <dgm:cxn modelId="{F5C69FA7-D0D6-4975-BFB8-30759F9F4D44}" type="presParOf" srcId="{E3B910D1-FAA0-4B1E-8DC1-BAB569F1C961}" destId="{9D78DBE5-E653-4392-A3B8-981FCA3A38C3}" srcOrd="3" destOrd="0" presId="urn:microsoft.com/office/officeart/2018/2/layout/IconLabelDescriptionList"/>
    <dgm:cxn modelId="{71C6B8D6-490E-45E4-823C-B8A58A207D9A}" type="presParOf" srcId="{E3B910D1-FAA0-4B1E-8DC1-BAB569F1C961}" destId="{E06DC231-99EE-4B49-8FED-B8FCFA642DB0}" srcOrd="4" destOrd="0" presId="urn:microsoft.com/office/officeart/2018/2/layout/IconLabelDescriptionList"/>
    <dgm:cxn modelId="{7192BC4D-8130-4E62-8F6E-58A32E7319B7}" type="presParOf" srcId="{443AC1B7-3ED2-4F73-85A8-C7AA594AB201}" destId="{B4069C2D-57D9-491E-9E26-B2A8B9A05F93}" srcOrd="1" destOrd="0" presId="urn:microsoft.com/office/officeart/2018/2/layout/IconLabelDescriptionList"/>
    <dgm:cxn modelId="{69F21508-1EFF-4AF1-AF90-455071E945B2}" type="presParOf" srcId="{443AC1B7-3ED2-4F73-85A8-C7AA594AB201}" destId="{2C35A0A6-55A1-4B5B-B0F3-53F0BF6B7D77}" srcOrd="2" destOrd="0" presId="urn:microsoft.com/office/officeart/2018/2/layout/IconLabelDescriptionList"/>
    <dgm:cxn modelId="{9B69A721-2544-458C-B0F4-C6DF670B9248}" type="presParOf" srcId="{2C35A0A6-55A1-4B5B-B0F3-53F0BF6B7D77}" destId="{90A0D94C-2ECA-46EC-A4E9-9A6EBCD78382}" srcOrd="0" destOrd="0" presId="urn:microsoft.com/office/officeart/2018/2/layout/IconLabelDescriptionList"/>
    <dgm:cxn modelId="{94DCA6DD-035C-4608-8E40-E8EDF5BEC8E8}" type="presParOf" srcId="{2C35A0A6-55A1-4B5B-B0F3-53F0BF6B7D77}" destId="{4F9F7267-6A8C-4BD7-A6A3-713F0ED84364}" srcOrd="1" destOrd="0" presId="urn:microsoft.com/office/officeart/2018/2/layout/IconLabelDescriptionList"/>
    <dgm:cxn modelId="{7863C5EF-0F67-409E-8902-51FD9A54F62B}" type="presParOf" srcId="{2C35A0A6-55A1-4B5B-B0F3-53F0BF6B7D77}" destId="{921F1033-7FCD-4EFE-9F11-2CA695C87651}" srcOrd="2" destOrd="0" presId="urn:microsoft.com/office/officeart/2018/2/layout/IconLabelDescriptionList"/>
    <dgm:cxn modelId="{20CC8DAA-6098-4C81-9148-E659DAA7B375}" type="presParOf" srcId="{2C35A0A6-55A1-4B5B-B0F3-53F0BF6B7D77}" destId="{27ECBEEB-0A63-4F45-BE4A-A68B2A08CF7D}" srcOrd="3" destOrd="0" presId="urn:microsoft.com/office/officeart/2018/2/layout/IconLabelDescriptionList"/>
    <dgm:cxn modelId="{943464ED-FE5D-476F-B586-4D10D5ACA4CC}" type="presParOf" srcId="{2C35A0A6-55A1-4B5B-B0F3-53F0BF6B7D77}" destId="{5A073327-9969-40FE-967B-F5B7FD3E7D04}"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main"/>
    </a:ext>
  </dgm:extLst>
</dgm:dataModel>
</file>

<file path=ppt/diagrams/data7.xml><?xml version="1.0" encoding="utf-8"?>
<dgm:dataModel xmlns:dgm="http://schemas.openxmlformats.org/drawingml/2006/diagram" xmlns:a="http://schemas.openxmlformats.org/drawingml/2006/main">
  <dgm:ptLst>
    <dgm:pt modelId="{4533A3A5-1952-40D5-A89F-3177DB0BE81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780BD568-CF97-4502-92FF-9EEAB7A45751}" type="parTrans" cxnId="{70BB0F0B-5610-4470-AF36-6FB51D76B834}">
      <dgm:prSet/>
      <dgm:spPr/>
      <dgm:t>
        <a:bodyPr/>
        <a:lstStyle/>
        <a:p>
          <a:endParaRPr lang="en-US"/>
        </a:p>
      </dgm:t>
    </dgm:pt>
    <dgm:pt modelId="{6A3D67EA-6975-4733-822F-19F132A70997}">
      <dgm:prSe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b="0" i="0"/>
            <a:t>If all games are canceled for the day</a:t>
          </a:r>
          <a:endParaRPr lang="en-US"/>
        </a:p>
      </dgm:t>
    </dgm:pt>
    <dgm:pt modelId="{030791ED-DEA3-4682-AD78-C19038DB6B6F}" type="sibTrans" cxnId="{70BB0F0B-5610-4470-AF36-6FB51D76B834}">
      <dgm:prSet/>
      <dgm:spPr/>
      <dgm:t>
        <a:bodyPr/>
        <a:lstStyle/>
        <a:p>
          <a:endParaRPr lang="en-US"/>
        </a:p>
      </dgm:t>
    </dgm:pt>
    <dgm:pt modelId="{6BC8B70E-F52F-4E77-9777-1F10AA663C42}" type="parTrans" cxnId="{6F167A44-A392-48E3-B5D3-A418A84FB1C9}">
      <dgm:prSet/>
      <dgm:spPr/>
      <dgm:t>
        <a:bodyPr/>
        <a:lstStyle/>
        <a:p>
          <a:endParaRPr lang="en-US"/>
        </a:p>
      </dgm:t>
    </dgm:pt>
    <dgm:pt modelId="{325520BC-AF3A-4244-8919-13C4CCF3EE94}">
      <dgm:prSe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b="0" i="0"/>
            <a:t>CLSC will follow the 8+4 policy</a:t>
          </a:r>
          <a:endParaRPr lang="en-US"/>
        </a:p>
      </dgm:t>
    </dgm:pt>
    <dgm:pt modelId="{29909FF7-1769-4C91-8E58-B38B958EE4BA}" type="sibTrans" cxnId="{6F167A44-A392-48E3-B5D3-A418A84FB1C9}">
      <dgm:prSet/>
      <dgm:spPr/>
      <dgm:t>
        <a:bodyPr/>
        <a:lstStyle/>
        <a:p>
          <a:endParaRPr lang="en-US"/>
        </a:p>
      </dgm:t>
    </dgm:pt>
    <dgm:pt modelId="{E755A90A-0213-434E-A037-0D5C242CB5F0}" type="parTrans" cxnId="{90AE6A36-838A-4289-A263-8C2B5CEC8521}">
      <dgm:prSet/>
      <dgm:spPr/>
      <dgm:t>
        <a:bodyPr/>
        <a:lstStyle/>
        <a:p>
          <a:endParaRPr lang="en-US"/>
        </a:p>
      </dgm:t>
    </dgm:pt>
    <dgm:pt modelId="{65CBCE4E-D4CB-48ED-9E91-9F3FD282C221}">
      <dgm:prSet/>
      <dgm:spPr>
        <a:solidFill>
          <a:schemeClr val="accent1">
            <a:hueOff val="0"/>
            <a:satOff val="0"/>
            <a:lumOff val="0"/>
            <a:alphaOff val="0"/>
          </a:schemeClr>
        </a:solidFill>
        <a:ln w="19050" cap="rnd" cmpd="sng" algn="ctr">
          <a:solidFill>
            <a:schemeClr val="lt1">
              <a:hueOff val="0"/>
              <a:satOff val="0"/>
              <a:lumOff val="0"/>
              <a:alphaOff val="0"/>
            </a:schemeClr>
          </a:solidFill>
          <a:prstDash val="solid"/>
        </a:ln>
      </dgm:spPr>
      <dgm:t>
        <a:bodyPr/>
        <a:lstStyle/>
        <a:p>
          <a:r>
            <a:rPr lang="en-US" b="0" i="0"/>
            <a:t>All games on Saturday will move to the following Sunday.</a:t>
          </a:r>
          <a:endParaRPr lang="en-US"/>
        </a:p>
      </dgm:t>
    </dgm:pt>
    <dgm:pt modelId="{B5C2E886-4DF6-47A6-9BE4-6FD166114A7B}" type="parTrans" cxnId="{096C6AF4-2448-410E-8701-0C6AB3B8C233}">
      <dgm:prSet/>
      <dgm:spPr/>
      <dgm:t>
        <a:bodyPr/>
        <a:lstStyle/>
        <a:p>
          <a:endParaRPr lang="en-US"/>
        </a:p>
      </dgm:t>
    </dgm:pt>
    <dgm:pt modelId="{1CF90770-A028-41D7-B160-36ABBFCB21A4}">
      <dgm:prSet/>
      <dgm:spPr>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dgm:spPr>
      <dgm:t>
        <a:bodyPr/>
        <a:lstStyle/>
        <a:p>
          <a:r>
            <a:rPr lang="en-US" b="0" i="0" dirty="0"/>
            <a:t>A Game at 9 am on Sept 19</a:t>
          </a:r>
          <a:r>
            <a:rPr lang="en-US" b="0" i="0" baseline="30000" dirty="0"/>
            <a:t>th</a:t>
          </a:r>
          <a:r>
            <a:rPr lang="en-US" b="0" i="0" dirty="0"/>
            <a:t> will move to 1 PM Sunday Sept 27th</a:t>
          </a:r>
          <a:endParaRPr lang="en-US" dirty="0"/>
        </a:p>
      </dgm:t>
    </dgm:pt>
    <dgm:pt modelId="{3C6CD9BB-9112-49E3-84E4-8D6CF3ED78F0}" type="sibTrans" cxnId="{096C6AF4-2448-410E-8701-0C6AB3B8C233}">
      <dgm:prSet/>
      <dgm:spPr/>
      <dgm:t>
        <a:bodyPr/>
        <a:lstStyle/>
        <a:p>
          <a:endParaRPr lang="en-US"/>
        </a:p>
      </dgm:t>
    </dgm:pt>
    <dgm:pt modelId="{AD46CF95-C538-46C0-8425-A6AF92D2146A}" type="sibTrans" cxnId="{90AE6A36-838A-4289-A263-8C2B5CEC8521}">
      <dgm:prSet/>
      <dgm:spPr/>
      <dgm:t>
        <a:bodyPr/>
        <a:lstStyle/>
        <a:p>
          <a:endParaRPr lang="en-US"/>
        </a:p>
      </dgm:t>
    </dgm:pt>
    <dgm:pt modelId="{6A928206-A8A2-4EC9-818A-7242AA3846E7}" type="pres">
      <dgm:prSet presAssocID="{4533A3A5-1952-40D5-A89F-3177DB0BE818}" presName="Name0" presStyleCnt="0">
        <dgm:presLayoutVars>
          <dgm:dir/>
          <dgm:animLvl val="lvl"/>
          <dgm:resizeHandles val="exact"/>
        </dgm:presLayoutVars>
      </dgm:prSet>
      <dgm:spPr/>
    </dgm:pt>
    <dgm:pt modelId="{9318FE0B-B000-4196-90CD-521A0E41A55E}" type="pres">
      <dgm:prSet presAssocID="{6A3D67EA-6975-4733-822F-19F132A70997}" presName="linNode" presStyleCnt="0"/>
      <dgm:spPr/>
    </dgm:pt>
    <dgm:pt modelId="{72A25F84-9B3B-4BC2-A144-4BEEAF0733AE}" type="pres">
      <dgm:prSet presAssocID="{6A3D67EA-6975-4733-822F-19F132A70997}" presName="parentText" presStyleLbl="node1" presStyleIdx="0" presStyleCnt="3">
        <dgm:presLayoutVars>
          <dgm:chMax val="1"/>
          <dgm:bulletEnabled val="1"/>
        </dgm:presLayoutVars>
      </dgm:prSet>
      <dgm:spPr/>
    </dgm:pt>
    <dgm:pt modelId="{03D2A547-08E0-4F5F-A5AD-851E1AD98EC0}" type="pres">
      <dgm:prSet presAssocID="{030791ED-DEA3-4682-AD78-C19038DB6B6F}" presName="sp" presStyleCnt="0"/>
      <dgm:spPr/>
    </dgm:pt>
    <dgm:pt modelId="{0767D191-B318-437C-9834-69D141E55573}" type="pres">
      <dgm:prSet presAssocID="{325520BC-AF3A-4244-8919-13C4CCF3EE94}" presName="linNode" presStyleCnt="0"/>
      <dgm:spPr/>
    </dgm:pt>
    <dgm:pt modelId="{F4019036-F9FB-4093-BE1B-F95116531FAC}" type="pres">
      <dgm:prSet presAssocID="{325520BC-AF3A-4244-8919-13C4CCF3EE94}" presName="parentText" presStyleLbl="node1" presStyleIdx="1" presStyleCnt="3">
        <dgm:presLayoutVars>
          <dgm:chMax val="1"/>
          <dgm:bulletEnabled val="1"/>
        </dgm:presLayoutVars>
      </dgm:prSet>
      <dgm:spPr/>
    </dgm:pt>
    <dgm:pt modelId="{308CF237-DFB9-4DA1-A9AC-5F6436AB26D6}" type="pres">
      <dgm:prSet presAssocID="{29909FF7-1769-4C91-8E58-B38B958EE4BA}" presName="sp" presStyleCnt="0"/>
      <dgm:spPr/>
    </dgm:pt>
    <dgm:pt modelId="{6146DC81-FA31-4DF7-BB9E-84E554D211F1}" type="pres">
      <dgm:prSet presAssocID="{65CBCE4E-D4CB-48ED-9E91-9F3FD282C221}" presName="linNode" presStyleCnt="0"/>
      <dgm:spPr/>
    </dgm:pt>
    <dgm:pt modelId="{D8712F5D-52F7-425D-97A0-ADE7FFF1806F}" type="pres">
      <dgm:prSet presAssocID="{65CBCE4E-D4CB-48ED-9E91-9F3FD282C221}" presName="parentText" presStyleLbl="node1" presStyleIdx="2" presStyleCnt="3">
        <dgm:presLayoutVars>
          <dgm:chMax val="1"/>
          <dgm:bulletEnabled val="1"/>
        </dgm:presLayoutVars>
      </dgm:prSet>
      <dgm:spPr/>
    </dgm:pt>
    <dgm:pt modelId="{58D7F187-30AC-409B-B822-0F4E10B88CDE}" type="pres">
      <dgm:prSet presAssocID="{65CBCE4E-D4CB-48ED-9E91-9F3FD282C221}" presName="descendantText" presStyleLbl="alignAccFollowNode1" presStyleIdx="0" presStyleCnt="1">
        <dgm:presLayoutVars>
          <dgm:bulletEnabled val="1"/>
        </dgm:presLayoutVars>
      </dgm:prSet>
      <dgm:spPr/>
    </dgm:pt>
  </dgm:ptLst>
  <dgm:cxnLst>
    <dgm:cxn modelId="{70BB0F0B-5610-4470-AF36-6FB51D76B834}" srcId="{4533A3A5-1952-40D5-A89F-3177DB0BE818}" destId="{6A3D67EA-6975-4733-822F-19F132A70997}" srcOrd="0" destOrd="0" parTransId="{780BD568-CF97-4502-92FF-9EEAB7A45751}" sibTransId="{030791ED-DEA3-4682-AD78-C19038DB6B6F}"/>
    <dgm:cxn modelId="{5EDA6120-EF78-4034-917C-496444FFB3FC}" type="presOf" srcId="{325520BC-AF3A-4244-8919-13C4CCF3EE94}" destId="{F4019036-F9FB-4093-BE1B-F95116531FAC}" srcOrd="0" destOrd="0" presId="urn:microsoft.com/office/officeart/2005/8/layout/vList5"/>
    <dgm:cxn modelId="{90AE6A36-838A-4289-A263-8C2B5CEC8521}" srcId="{4533A3A5-1952-40D5-A89F-3177DB0BE818}" destId="{65CBCE4E-D4CB-48ED-9E91-9F3FD282C221}" srcOrd="2" destOrd="0" parTransId="{E755A90A-0213-434E-A037-0D5C242CB5F0}" sibTransId="{AD46CF95-C538-46C0-8425-A6AF92D2146A}"/>
    <dgm:cxn modelId="{0B9B003C-AE84-42F2-A5FB-D80CCF923B0F}" type="presOf" srcId="{4533A3A5-1952-40D5-A89F-3177DB0BE818}" destId="{6A928206-A8A2-4EC9-818A-7242AA3846E7}" srcOrd="0" destOrd="0" presId="urn:microsoft.com/office/officeart/2005/8/layout/vList5"/>
    <dgm:cxn modelId="{0209A15E-E297-48DD-A9A0-2FC7A224C34D}" type="presOf" srcId="{1CF90770-A028-41D7-B160-36ABBFCB21A4}" destId="{58D7F187-30AC-409B-B822-0F4E10B88CDE}" srcOrd="0" destOrd="0" presId="urn:microsoft.com/office/officeart/2005/8/layout/vList5"/>
    <dgm:cxn modelId="{53CB5563-DAFE-4F5F-AEEC-DBC3CACB832B}" type="presOf" srcId="{65CBCE4E-D4CB-48ED-9E91-9F3FD282C221}" destId="{D8712F5D-52F7-425D-97A0-ADE7FFF1806F}" srcOrd="0" destOrd="0" presId="urn:microsoft.com/office/officeart/2005/8/layout/vList5"/>
    <dgm:cxn modelId="{6F167A44-A392-48E3-B5D3-A418A84FB1C9}" srcId="{4533A3A5-1952-40D5-A89F-3177DB0BE818}" destId="{325520BC-AF3A-4244-8919-13C4CCF3EE94}" srcOrd="1" destOrd="0" parTransId="{6BC8B70E-F52F-4E77-9777-1F10AA663C42}" sibTransId="{29909FF7-1769-4C91-8E58-B38B958EE4BA}"/>
    <dgm:cxn modelId="{119E3DBF-1CC5-4BF5-80C1-56FB744AE1BB}" type="presOf" srcId="{6A3D67EA-6975-4733-822F-19F132A70997}" destId="{72A25F84-9B3B-4BC2-A144-4BEEAF0733AE}" srcOrd="0" destOrd="0" presId="urn:microsoft.com/office/officeart/2005/8/layout/vList5"/>
    <dgm:cxn modelId="{096C6AF4-2448-410E-8701-0C6AB3B8C233}" srcId="{65CBCE4E-D4CB-48ED-9E91-9F3FD282C221}" destId="{1CF90770-A028-41D7-B160-36ABBFCB21A4}" srcOrd="0" destOrd="0" parTransId="{B5C2E886-4DF6-47A6-9BE4-6FD166114A7B}" sibTransId="{3C6CD9BB-9112-49E3-84E4-8D6CF3ED78F0}"/>
    <dgm:cxn modelId="{E68973F8-C1B6-405B-A27F-7E539380A5ED}" type="presParOf" srcId="{6A928206-A8A2-4EC9-818A-7242AA3846E7}" destId="{9318FE0B-B000-4196-90CD-521A0E41A55E}" srcOrd="0" destOrd="0" presId="urn:microsoft.com/office/officeart/2005/8/layout/vList5"/>
    <dgm:cxn modelId="{7224603B-F01D-4B0C-9472-D6EEE56D7F78}" type="presParOf" srcId="{9318FE0B-B000-4196-90CD-521A0E41A55E}" destId="{72A25F84-9B3B-4BC2-A144-4BEEAF0733AE}" srcOrd="0" destOrd="0" presId="urn:microsoft.com/office/officeart/2005/8/layout/vList5"/>
    <dgm:cxn modelId="{0F7CCC2C-5B52-4CA6-AD7F-E0D590116F59}" type="presParOf" srcId="{6A928206-A8A2-4EC9-818A-7242AA3846E7}" destId="{03D2A547-08E0-4F5F-A5AD-851E1AD98EC0}" srcOrd="1" destOrd="0" presId="urn:microsoft.com/office/officeart/2005/8/layout/vList5"/>
    <dgm:cxn modelId="{5048CA6E-7510-45DB-AA4C-9D6F123CFC1E}" type="presParOf" srcId="{6A928206-A8A2-4EC9-818A-7242AA3846E7}" destId="{0767D191-B318-437C-9834-69D141E55573}" srcOrd="2" destOrd="0" presId="urn:microsoft.com/office/officeart/2005/8/layout/vList5"/>
    <dgm:cxn modelId="{39C76949-52B3-44A8-B667-C652F64E344F}" type="presParOf" srcId="{0767D191-B318-437C-9834-69D141E55573}" destId="{F4019036-F9FB-4093-BE1B-F95116531FAC}" srcOrd="0" destOrd="0" presId="urn:microsoft.com/office/officeart/2005/8/layout/vList5"/>
    <dgm:cxn modelId="{07E08AA6-01FA-469C-A9CE-68FA7F2F527A}" type="presParOf" srcId="{6A928206-A8A2-4EC9-818A-7242AA3846E7}" destId="{308CF237-DFB9-4DA1-A9AC-5F6436AB26D6}" srcOrd="3" destOrd="0" presId="urn:microsoft.com/office/officeart/2005/8/layout/vList5"/>
    <dgm:cxn modelId="{D86BA538-3A9C-4296-A4C6-7B8C663DD0EE}" type="presParOf" srcId="{6A928206-A8A2-4EC9-818A-7242AA3846E7}" destId="{6146DC81-FA31-4DF7-BB9E-84E554D211F1}" srcOrd="4" destOrd="0" presId="urn:microsoft.com/office/officeart/2005/8/layout/vList5"/>
    <dgm:cxn modelId="{B9F2A447-DD05-4128-8C26-276D00D8C67A}" type="presParOf" srcId="{6146DC81-FA31-4DF7-BB9E-84E554D211F1}" destId="{D8712F5D-52F7-425D-97A0-ADE7FFF1806F}" srcOrd="0" destOrd="0" presId="urn:microsoft.com/office/officeart/2005/8/layout/vList5"/>
    <dgm:cxn modelId="{58837B1D-4D36-4E23-90CF-99DC4EA25C15}" type="presParOf" srcId="{6146DC81-FA31-4DF7-BB9E-84E554D211F1}" destId="{58D7F187-30AC-409B-B822-0F4E10B88CD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main"/>
    </a:ext>
  </dgm:extLst>
</dgm:dataModel>
</file>

<file path=ppt/diagrams/data8.xml><?xml version="1.0" encoding="utf-8"?>
<dgm:dataModel xmlns:dgm="http://schemas.openxmlformats.org/drawingml/2006/diagram" xmlns:a="http://schemas.openxmlformats.org/drawingml/2006/main">
  <dgm:ptLst>
    <dgm:pt modelId="{65013763-D4AF-4161-900C-884849FEA68A}"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76943B9C-9B56-4DE9-8B6E-EF66268F1356}" type="parTrans" cxnId="{6B998A36-5203-43FA-B549-EDB0A28A0F1E}">
      <dgm:prSet/>
      <dgm:spPr/>
      <dgm:t>
        <a:bodyPr/>
        <a:lstStyle/>
        <a:p>
          <a:endParaRPr lang="en-US"/>
        </a:p>
      </dgm:t>
    </dgm:pt>
    <dgm:pt modelId="{54340DA4-F1A2-4F84-B550-7C9C95B3238C}">
      <dgm:prSet custT="1"/>
      <dgm:spPr>
        <a:noFill/>
        <a:ln>
          <a:noFill/>
        </a:ln>
      </dgm:spPr>
      <dgm:t>
        <a:bodyPr/>
        <a:lstStyle/>
        <a:p>
          <a:r>
            <a:rPr lang="en-US" sz="1600"/>
            <a:t>To help foster sportsmanship and proper conduct Claremore Soccer Club (CSC) has adopted the following Zero Tolerance Policy:</a:t>
          </a:r>
        </a:p>
      </dgm:t>
    </dgm:pt>
    <dgm:pt modelId="{3B26AB53-7058-40EC-AEF8-BFFFAA24772B}" type="sibTrans" cxnId="{6B998A36-5203-43FA-B549-EDB0A28A0F1E}">
      <dgm:prSet/>
      <dgm:spPr/>
      <dgm:t>
        <a:bodyPr/>
        <a:lstStyle/>
        <a:p>
          <a:endParaRPr lang="en-US"/>
        </a:p>
      </dgm:t>
    </dgm:pt>
    <dgm:pt modelId="{D82922C1-6B8F-4AD2-ABDC-BD17476FD9B4}" type="parTrans" cxnId="{4FC35693-963A-47DB-8D48-4182CAFE3991}">
      <dgm:prSet/>
      <dgm:spPr/>
      <dgm:t>
        <a:bodyPr/>
        <a:lstStyle/>
        <a:p>
          <a:endParaRPr lang="en-US"/>
        </a:p>
      </dgm:t>
    </dgm:pt>
    <dgm:pt modelId="{21875D91-AA1F-4066-8D51-9376EE119C81}">
      <dgm:prSet custT="1"/>
      <dgm:spPr>
        <a:noFill/>
        <a:ln>
          <a:noFill/>
        </a:ln>
      </dgm:spPr>
      <dgm:t>
        <a:bodyPr/>
        <a:lstStyle/>
        <a:p>
          <a:r>
            <a:rPr lang="en-US" sz="1800"/>
            <a:t>This policy applies to all coaches, players, parents, spectators and other supporters and referees effective immediately.</a:t>
          </a:r>
        </a:p>
      </dgm:t>
    </dgm:pt>
    <dgm:pt modelId="{5B1608B5-4339-4CA5-ABAD-C5C9666700F5}" type="sibTrans" cxnId="{4FC35693-963A-47DB-8D48-4182CAFE3991}">
      <dgm:prSet/>
      <dgm:spPr/>
      <dgm:t>
        <a:bodyPr/>
        <a:lstStyle/>
        <a:p>
          <a:endParaRPr lang="en-US"/>
        </a:p>
      </dgm:t>
    </dgm:pt>
    <dgm:pt modelId="{78CEB62E-25DD-49D8-9D02-28E22EA06896}" type="parTrans" cxnId="{0205D1E7-EDD7-45E0-B246-E552570B8D33}">
      <dgm:prSet/>
      <dgm:spPr/>
      <dgm:t>
        <a:bodyPr/>
        <a:lstStyle/>
        <a:p>
          <a:endParaRPr lang="en-US"/>
        </a:p>
      </dgm:t>
    </dgm:pt>
    <dgm:pt modelId="{93825663-1ACB-43AA-814E-D9AB1EA8B2F1}">
      <dgm:prSet/>
      <dgm:spPr>
        <a:noFill/>
        <a:ln>
          <a:noFill/>
        </a:ln>
      </dgm:spPr>
      <dgm:t>
        <a:bodyPr/>
        <a:lstStyle/>
        <a:p>
          <a:r>
            <a:rPr lang="en-US"/>
            <a:t>Abusive and obscene language, violent play/conduct, fighting and other behavior (including, but not limited to sarcasm, taunting, etc.) deemed detrimental to the game between the above-mentioned groups will not be tolerated. It is the responsibility of the coaches to provide referee support and spectator control, and it is the responsibility of all spectators and parents to act appropriately and be positive role models to players. This policy applies before, during and after the game at the soccer field and its immediate surrounding areas.</a:t>
          </a:r>
        </a:p>
      </dgm:t>
    </dgm:pt>
    <dgm:pt modelId="{867DE81E-BB7D-4C0D-AE85-7B42D2D292C9}" type="sibTrans" cxnId="{0205D1E7-EDD7-45E0-B246-E552570B8D33}">
      <dgm:prSet/>
      <dgm:spPr/>
      <dgm:t>
        <a:bodyPr/>
        <a:lstStyle/>
        <a:p>
          <a:endParaRPr lang="en-US"/>
        </a:p>
      </dgm:t>
    </dgm:pt>
    <dgm:pt modelId="{6BDB9BCA-92FE-4ACD-A942-84D888D4CAEE}" type="pres">
      <dgm:prSet presAssocID="{65013763-D4AF-4161-900C-884849FEA68A}" presName="root" presStyleCnt="0">
        <dgm:presLayoutVars>
          <dgm:dir/>
          <dgm:resizeHandles val="exact"/>
        </dgm:presLayoutVars>
      </dgm:prSet>
      <dgm:spPr/>
    </dgm:pt>
    <dgm:pt modelId="{863BFDF8-42FF-46D2-BA82-CF52F0386C0B}" type="pres">
      <dgm:prSet presAssocID="{54340DA4-F1A2-4F84-B550-7C9C95B3238C}" presName="compNode" presStyleCnt="0"/>
      <dgm:spPr/>
    </dgm:pt>
    <dgm:pt modelId="{C8401511-E500-416F-B254-BD8E8E864233}" type="pres">
      <dgm:prSet presAssocID="{54340DA4-F1A2-4F84-B550-7C9C95B3238C}"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occer"/>
        </a:ext>
      </dgm:extLst>
    </dgm:pt>
    <dgm:pt modelId="{9C9542A0-4D6C-4D87-9441-7547CD4018CF}" type="pres">
      <dgm:prSet presAssocID="{54340DA4-F1A2-4F84-B550-7C9C95B3238C}" presName="spaceRect" presStyleCnt="0"/>
      <dgm:spPr/>
    </dgm:pt>
    <dgm:pt modelId="{C8E6AB13-9802-43A5-8260-F6FB11FA23A4}" type="pres">
      <dgm:prSet presAssocID="{54340DA4-F1A2-4F84-B550-7C9C95B3238C}" presName="textRect" presStyleLbl="revTx" presStyleIdx="0" presStyleCnt="3" custLinFactNeighborX="2037" custLinFactNeighborY="-16960">
        <dgm:presLayoutVars>
          <dgm:chMax val="1"/>
          <dgm:chPref val="1"/>
        </dgm:presLayoutVars>
      </dgm:prSet>
      <dgm:spPr/>
    </dgm:pt>
    <dgm:pt modelId="{AE0EEB91-56E7-48ED-99CC-2418945FED8D}" type="pres">
      <dgm:prSet presAssocID="{3B26AB53-7058-40EC-AEF8-BFFFAA24772B}" presName="sibTrans" presStyleCnt="0"/>
      <dgm:spPr/>
    </dgm:pt>
    <dgm:pt modelId="{A16815A5-4606-4CB7-A680-99D496E1B061}" type="pres">
      <dgm:prSet presAssocID="{21875D91-AA1F-4066-8D51-9376EE119C81}" presName="compNode" presStyleCnt="0"/>
      <dgm:spPr/>
    </dgm:pt>
    <dgm:pt modelId="{48B911D2-3E58-4769-9991-0753CEE33C6F}" type="pres">
      <dgm:prSet presAssocID="{21875D91-AA1F-4066-8D51-9376EE119C81}"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of people outline"/>
        </a:ext>
      </dgm:extLst>
    </dgm:pt>
    <dgm:pt modelId="{9D471B05-9D27-426E-98CB-37CBFB0A8098}" type="pres">
      <dgm:prSet presAssocID="{21875D91-AA1F-4066-8D51-9376EE119C81}" presName="spaceRect" presStyleCnt="0"/>
      <dgm:spPr/>
    </dgm:pt>
    <dgm:pt modelId="{9AEA0503-F83E-4DF8-BE5A-5726EF162C22}" type="pres">
      <dgm:prSet presAssocID="{21875D91-AA1F-4066-8D51-9376EE119C81}" presName="textRect" presStyleLbl="revTx" presStyleIdx="1" presStyleCnt="3" custLinFactNeighborY="-16960">
        <dgm:presLayoutVars>
          <dgm:chMax val="1"/>
          <dgm:chPref val="1"/>
        </dgm:presLayoutVars>
      </dgm:prSet>
      <dgm:spPr/>
    </dgm:pt>
    <dgm:pt modelId="{95874093-3DF1-47FD-827E-D58AD4ADEEA3}" type="pres">
      <dgm:prSet presAssocID="{5B1608B5-4339-4CA5-ABAD-C5C9666700F5}" presName="sibTrans" presStyleCnt="0"/>
      <dgm:spPr/>
    </dgm:pt>
    <dgm:pt modelId="{A4150A4E-F4CC-4BC1-A724-4E859219B6F8}" type="pres">
      <dgm:prSet presAssocID="{93825663-1ACB-43AA-814E-D9AB1EA8B2F1}" presName="compNode" presStyleCnt="0"/>
      <dgm:spPr/>
    </dgm:pt>
    <dgm:pt modelId="{0C5D6308-1A30-41AB-84D7-228DB425583D}" type="pres">
      <dgm:prSet presAssocID="{93825663-1ACB-43AA-814E-D9AB1EA8B2F1}"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evil Face Outline"/>
        </a:ext>
      </dgm:extLst>
    </dgm:pt>
    <dgm:pt modelId="{52FED02E-3C42-4276-A67E-0C0A71636244}" type="pres">
      <dgm:prSet presAssocID="{93825663-1ACB-43AA-814E-D9AB1EA8B2F1}" presName="spaceRect" presStyleCnt="0"/>
      <dgm:spPr/>
    </dgm:pt>
    <dgm:pt modelId="{11C2A84C-C156-4A1F-A053-1C592BF4D1CA}" type="pres">
      <dgm:prSet presAssocID="{93825663-1ACB-43AA-814E-D9AB1EA8B2F1}" presName="textRect" presStyleLbl="revTx" presStyleIdx="2" presStyleCnt="3" custLinFactNeighborX="-202" custLinFactNeighborY="-16960">
        <dgm:presLayoutVars>
          <dgm:chMax val="1"/>
          <dgm:chPref val="1"/>
        </dgm:presLayoutVars>
      </dgm:prSet>
      <dgm:spPr/>
    </dgm:pt>
  </dgm:ptLst>
  <dgm:cxnLst>
    <dgm:cxn modelId="{0E886507-3520-4CA6-B515-A3C8042CCE9D}" type="presOf" srcId="{93825663-1ACB-43AA-814E-D9AB1EA8B2F1}" destId="{11C2A84C-C156-4A1F-A053-1C592BF4D1CA}" srcOrd="0" destOrd="0" presId="urn:microsoft.com/office/officeart/2018/2/layout/IconLabelList"/>
    <dgm:cxn modelId="{6B998A36-5203-43FA-B549-EDB0A28A0F1E}" srcId="{65013763-D4AF-4161-900C-884849FEA68A}" destId="{54340DA4-F1A2-4F84-B550-7C9C95B3238C}" srcOrd="0" destOrd="0" parTransId="{76943B9C-9B56-4DE9-8B6E-EF66268F1356}" sibTransId="{3B26AB53-7058-40EC-AEF8-BFFFAA24772B}"/>
    <dgm:cxn modelId="{470B943F-7072-4FA0-B479-2843B883EE0A}" type="presOf" srcId="{65013763-D4AF-4161-900C-884849FEA68A}" destId="{6BDB9BCA-92FE-4ACD-A942-84D888D4CAEE}" srcOrd="0" destOrd="0" presId="urn:microsoft.com/office/officeart/2018/2/layout/IconLabelList"/>
    <dgm:cxn modelId="{F95E5C61-9839-4F18-9595-F16646FF5CD4}" type="presOf" srcId="{54340DA4-F1A2-4F84-B550-7C9C95B3238C}" destId="{C8E6AB13-9802-43A5-8260-F6FB11FA23A4}" srcOrd="0" destOrd="0" presId="urn:microsoft.com/office/officeart/2018/2/layout/IconLabelList"/>
    <dgm:cxn modelId="{4FC35693-963A-47DB-8D48-4182CAFE3991}" srcId="{65013763-D4AF-4161-900C-884849FEA68A}" destId="{21875D91-AA1F-4066-8D51-9376EE119C81}" srcOrd="1" destOrd="0" parTransId="{D82922C1-6B8F-4AD2-ABDC-BD17476FD9B4}" sibTransId="{5B1608B5-4339-4CA5-ABAD-C5C9666700F5}"/>
    <dgm:cxn modelId="{1E40E098-45A8-47E0-9CFE-42965E7148DD}" type="presOf" srcId="{21875D91-AA1F-4066-8D51-9376EE119C81}" destId="{9AEA0503-F83E-4DF8-BE5A-5726EF162C22}" srcOrd="0" destOrd="0" presId="urn:microsoft.com/office/officeart/2018/2/layout/IconLabelList"/>
    <dgm:cxn modelId="{0205D1E7-EDD7-45E0-B246-E552570B8D33}" srcId="{65013763-D4AF-4161-900C-884849FEA68A}" destId="{93825663-1ACB-43AA-814E-D9AB1EA8B2F1}" srcOrd="2" destOrd="0" parTransId="{78CEB62E-25DD-49D8-9D02-28E22EA06896}" sibTransId="{867DE81E-BB7D-4C0D-AE85-7B42D2D292C9}"/>
    <dgm:cxn modelId="{0EE33727-6440-4798-8B0B-CDBCCE15BCA4}" type="presParOf" srcId="{6BDB9BCA-92FE-4ACD-A942-84D888D4CAEE}" destId="{863BFDF8-42FF-46D2-BA82-CF52F0386C0B}" srcOrd="0" destOrd="0" presId="urn:microsoft.com/office/officeart/2018/2/layout/IconLabelList"/>
    <dgm:cxn modelId="{802AC125-6724-4785-A4DB-1264EA7EE186}" type="presParOf" srcId="{863BFDF8-42FF-46D2-BA82-CF52F0386C0B}" destId="{C8401511-E500-416F-B254-BD8E8E864233}" srcOrd="0" destOrd="0" presId="urn:microsoft.com/office/officeart/2018/2/layout/IconLabelList"/>
    <dgm:cxn modelId="{E8021D8D-493C-49C9-86AB-96097AA8B168}" type="presParOf" srcId="{863BFDF8-42FF-46D2-BA82-CF52F0386C0B}" destId="{9C9542A0-4D6C-4D87-9441-7547CD4018CF}" srcOrd="1" destOrd="0" presId="urn:microsoft.com/office/officeart/2018/2/layout/IconLabelList"/>
    <dgm:cxn modelId="{8C25E51A-EDE5-4BD7-B1B1-C25B02860883}" type="presParOf" srcId="{863BFDF8-42FF-46D2-BA82-CF52F0386C0B}" destId="{C8E6AB13-9802-43A5-8260-F6FB11FA23A4}" srcOrd="2" destOrd="0" presId="urn:microsoft.com/office/officeart/2018/2/layout/IconLabelList"/>
    <dgm:cxn modelId="{1F75205B-1644-47B5-A0CF-0C5DA74C9D3D}" type="presParOf" srcId="{6BDB9BCA-92FE-4ACD-A942-84D888D4CAEE}" destId="{AE0EEB91-56E7-48ED-99CC-2418945FED8D}" srcOrd="1" destOrd="0" presId="urn:microsoft.com/office/officeart/2018/2/layout/IconLabelList"/>
    <dgm:cxn modelId="{7D005BDF-3D2A-460D-AA6F-BE867A092131}" type="presParOf" srcId="{6BDB9BCA-92FE-4ACD-A942-84D888D4CAEE}" destId="{A16815A5-4606-4CB7-A680-99D496E1B061}" srcOrd="2" destOrd="0" presId="urn:microsoft.com/office/officeart/2018/2/layout/IconLabelList"/>
    <dgm:cxn modelId="{24F85979-82A9-43A9-8D1D-6251A8C716C7}" type="presParOf" srcId="{A16815A5-4606-4CB7-A680-99D496E1B061}" destId="{48B911D2-3E58-4769-9991-0753CEE33C6F}" srcOrd="0" destOrd="0" presId="urn:microsoft.com/office/officeart/2018/2/layout/IconLabelList"/>
    <dgm:cxn modelId="{563B1178-322A-4D46-B4D1-7D7B008FA925}" type="presParOf" srcId="{A16815A5-4606-4CB7-A680-99D496E1B061}" destId="{9D471B05-9D27-426E-98CB-37CBFB0A8098}" srcOrd="1" destOrd="0" presId="urn:microsoft.com/office/officeart/2018/2/layout/IconLabelList"/>
    <dgm:cxn modelId="{F9AB61CE-C894-4768-A68E-15B2115B5770}" type="presParOf" srcId="{A16815A5-4606-4CB7-A680-99D496E1B061}" destId="{9AEA0503-F83E-4DF8-BE5A-5726EF162C22}" srcOrd="2" destOrd="0" presId="urn:microsoft.com/office/officeart/2018/2/layout/IconLabelList"/>
    <dgm:cxn modelId="{703EA436-FA8E-4F7F-AAB3-4EC6574C84BA}" type="presParOf" srcId="{6BDB9BCA-92FE-4ACD-A942-84D888D4CAEE}" destId="{95874093-3DF1-47FD-827E-D58AD4ADEEA3}" srcOrd="3" destOrd="0" presId="urn:microsoft.com/office/officeart/2018/2/layout/IconLabelList"/>
    <dgm:cxn modelId="{1D7B24B0-08CC-4003-9C6E-AE1D1B3B1487}" type="presParOf" srcId="{6BDB9BCA-92FE-4ACD-A942-84D888D4CAEE}" destId="{A4150A4E-F4CC-4BC1-A724-4E859219B6F8}" srcOrd="4" destOrd="0" presId="urn:microsoft.com/office/officeart/2018/2/layout/IconLabelList"/>
    <dgm:cxn modelId="{EB3F3D8D-065E-4276-AAA9-E8A751C7C70E}" type="presParOf" srcId="{A4150A4E-F4CC-4BC1-A724-4E859219B6F8}" destId="{0C5D6308-1A30-41AB-84D7-228DB425583D}" srcOrd="0" destOrd="0" presId="urn:microsoft.com/office/officeart/2018/2/layout/IconLabelList"/>
    <dgm:cxn modelId="{49C56D3C-A0BF-479C-8BA9-7896CEEAE559}" type="presParOf" srcId="{A4150A4E-F4CC-4BC1-A724-4E859219B6F8}" destId="{52FED02E-3C42-4276-A67E-0C0A71636244}" srcOrd="1" destOrd="0" presId="urn:microsoft.com/office/officeart/2018/2/layout/IconLabelList"/>
    <dgm:cxn modelId="{839EB284-A137-4C94-BCAD-45EDD0F26756}" type="presParOf" srcId="{A4150A4E-F4CC-4BC1-A724-4E859219B6F8}" destId="{11C2A84C-C156-4A1F-A053-1C592BF4D1CA}"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9.xml><?xml version="1.0" encoding="utf-8"?>
<dgm:dataModel xmlns:dgm="http://schemas.openxmlformats.org/drawingml/2006/diagram" xmlns:a="http://schemas.openxmlformats.org/drawingml/2006/main">
  <dgm:ptLst>
    <dgm:pt modelId="{2C3EF05B-B752-4EBD-BEE6-95DCE6B3E481}"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6143DE8-79D3-49E7-8BE0-75D8E3A1ABCC}" type="parTrans" cxnId="{B2EAF323-97CD-4B75-A69C-60B2EFC58664}">
      <dgm:prSet/>
      <dgm:spPr/>
      <dgm:t>
        <a:bodyPr/>
        <a:lstStyle/>
        <a:p>
          <a:endParaRPr lang="en-US"/>
        </a:p>
      </dgm:t>
    </dgm:pt>
    <dgm:pt modelId="{65220ED4-DCE3-413D-BE8C-5EF641F2DB8A}">
      <dgm:prSet/>
      <dgm:spPr>
        <a:noFill/>
        <a:ln>
          <a:noFill/>
        </a:ln>
      </dgm:spPr>
      <dgm:t>
        <a:bodyPr/>
        <a:lstStyle/>
        <a:p>
          <a:pPr>
            <a:lnSpc>
              <a:spcPct val="100000"/>
            </a:lnSpc>
            <a:defRPr b="1"/>
          </a:pPr>
          <a:r>
            <a:rPr lang="en-US"/>
            <a:t>Coaches shall not interact directly or indirectly with the coaches or players of the opposing team during the game in any manner that may be construed as negative, hostile or sarcastic either by way of demonstrative actions and gestures or by ill-intentioned remarks.</a:t>
          </a:r>
        </a:p>
      </dgm:t>
    </dgm:pt>
    <dgm:pt modelId="{4EDE7380-4F00-4BA3-88FD-33C0BC5C248E}" type="sibTrans" cxnId="{B2EAF323-97CD-4B75-A69C-60B2EFC58664}">
      <dgm:prSet/>
      <dgm:spPr/>
      <dgm:t>
        <a:bodyPr/>
        <a:lstStyle/>
        <a:p>
          <a:endParaRPr lang="en-US"/>
        </a:p>
      </dgm:t>
    </dgm:pt>
    <dgm:pt modelId="{56DF6E5E-42CE-4D35-9AEB-DA73C7180769}" type="parTrans" cxnId="{A998F0D5-6942-4760-85E7-571C25188C79}">
      <dgm:prSet/>
      <dgm:spPr/>
      <dgm:t>
        <a:bodyPr/>
        <a:lstStyle/>
        <a:p>
          <a:endParaRPr lang="en-US"/>
        </a:p>
      </dgm:t>
    </dgm:pt>
    <dgm:pt modelId="{4310BE1C-BE83-438F-A22D-46BEE9C73A9C}">
      <dgm:prSet/>
      <dgm:spPr>
        <a:noFill/>
        <a:ln>
          <a:noFill/>
        </a:ln>
      </dgm:spPr>
      <dgm:t>
        <a:bodyPr/>
        <a:lstStyle/>
        <a:p>
          <a:pPr>
            <a:lnSpc>
              <a:spcPct val="100000"/>
            </a:lnSpc>
            <a:defRPr b="1"/>
          </a:pPr>
          <a:r>
            <a:rPr lang="en-US"/>
            <a:t>Coaches shall only offer polite and appropriate comments to any call made by the referee(s) at any time.</a:t>
          </a:r>
        </a:p>
      </dgm:t>
    </dgm:pt>
    <dgm:pt modelId="{8703E628-C9AA-4145-BD48-AC05BDD73A03}" type="sibTrans" cxnId="{A998F0D5-6942-4760-85E7-571C25188C79}">
      <dgm:prSet/>
      <dgm:spPr/>
      <dgm:t>
        <a:bodyPr/>
        <a:lstStyle/>
        <a:p>
          <a:endParaRPr lang="en-US"/>
        </a:p>
      </dgm:t>
    </dgm:pt>
    <dgm:pt modelId="{CEA87DE4-A057-4746-BC7D-4BA0A1254552}" type="parTrans" cxnId="{A982A863-58FB-4B67-A490-0B08FB822BD8}">
      <dgm:prSet/>
      <dgm:spPr/>
      <dgm:t>
        <a:bodyPr/>
        <a:lstStyle/>
        <a:p>
          <a:endParaRPr lang="en-US"/>
        </a:p>
      </dgm:t>
    </dgm:pt>
    <dgm:pt modelId="{9F2A5FE4-3B35-467E-8331-DC6DA7911062}">
      <dgm:prSet/>
      <dgm:spPr>
        <a:noFill/>
        <a:ln>
          <a:noFill/>
        </a:ln>
      </dgm:spPr>
      <dgm:t>
        <a:bodyPr/>
        <a:lstStyle/>
        <a:p>
          <a:pPr>
            <a:lnSpc>
              <a:spcPct val="100000"/>
            </a:lnSpc>
            <a:defRPr b="1"/>
          </a:pPr>
          <a:r>
            <a:rPr lang="en-US"/>
            <a:t>Coaches shall not address the Referee(s) during the game except to:</a:t>
          </a:r>
        </a:p>
      </dgm:t>
    </dgm:pt>
    <dgm:pt modelId="{6D1B240E-2818-4D82-86B4-CDB626C788CC}" type="parTrans" cxnId="{B47B1906-28B5-4A74-B700-551C14095E55}">
      <dgm:prSet/>
      <dgm:spPr/>
      <dgm:t>
        <a:bodyPr/>
        <a:lstStyle/>
        <a:p>
          <a:endParaRPr lang="en-US"/>
        </a:p>
      </dgm:t>
    </dgm:pt>
    <dgm:pt modelId="{FF361DE1-988A-48F7-9420-F84178FD0E17}">
      <dgm:prSet/>
      <dgm:spPr>
        <a:noFill/>
        <a:ln>
          <a:noFill/>
        </a:ln>
      </dgm:spPr>
      <dgm:t>
        <a:bodyPr/>
        <a:lstStyle/>
        <a:p>
          <a:pPr>
            <a:lnSpc>
              <a:spcPct val="100000"/>
            </a:lnSpc>
          </a:pPr>
          <a:r>
            <a:rPr lang="en-US"/>
            <a:t>Respond to a referee who has initiated a conversation.</a:t>
          </a:r>
        </a:p>
      </dgm:t>
    </dgm:pt>
    <dgm:pt modelId="{ADDE8370-5226-42F7-8925-7CB7B69FD6C8}" type="sibTrans" cxnId="{B47B1906-28B5-4A74-B700-551C14095E55}">
      <dgm:prSet/>
      <dgm:spPr/>
      <dgm:t>
        <a:bodyPr/>
        <a:lstStyle/>
        <a:p>
          <a:endParaRPr lang="en-US"/>
        </a:p>
      </dgm:t>
    </dgm:pt>
    <dgm:pt modelId="{E7D4ABBB-078B-49C5-891B-09F375320931}" type="parTrans" cxnId="{27EFA57E-F9B4-4C3B-9AAB-7FFC2B4C2539}">
      <dgm:prSet/>
      <dgm:spPr/>
      <dgm:t>
        <a:bodyPr/>
        <a:lstStyle/>
        <a:p>
          <a:endParaRPr lang="en-US"/>
        </a:p>
      </dgm:t>
    </dgm:pt>
    <dgm:pt modelId="{6DE2FCD1-932D-4588-90EB-B641E1302979}">
      <dgm:prSet/>
      <dgm:spPr>
        <a:noFill/>
        <a:ln>
          <a:noFill/>
        </a:ln>
      </dgm:spPr>
      <dgm:t>
        <a:bodyPr/>
        <a:lstStyle/>
        <a:p>
          <a:pPr>
            <a:lnSpc>
              <a:spcPct val="100000"/>
            </a:lnSpc>
          </a:pPr>
          <a:r>
            <a:rPr lang="en-US"/>
            <a:t>Point out emergency or safety issues.</a:t>
          </a:r>
        </a:p>
      </dgm:t>
    </dgm:pt>
    <dgm:pt modelId="{5237332B-4F13-461E-9FC4-5878A56982AD}" type="sibTrans" cxnId="{27EFA57E-F9B4-4C3B-9AAB-7FFC2B4C2539}">
      <dgm:prSet/>
      <dgm:spPr/>
      <dgm:t>
        <a:bodyPr/>
        <a:lstStyle/>
        <a:p>
          <a:endParaRPr lang="en-US"/>
        </a:p>
      </dgm:t>
    </dgm:pt>
    <dgm:pt modelId="{02FAC3C6-B2B5-4EB6-9A8D-006B6A874C0D}" type="parTrans" cxnId="{790D029A-17B2-44E1-B60F-DF41F66B21CC}">
      <dgm:prSet/>
      <dgm:spPr/>
      <dgm:t>
        <a:bodyPr/>
        <a:lstStyle/>
        <a:p>
          <a:endParaRPr lang="en-US"/>
        </a:p>
      </dgm:t>
    </dgm:pt>
    <dgm:pt modelId="{BBB573E6-A105-4E1D-8E15-467B4B3E6DE3}">
      <dgm:prSet/>
      <dgm:spPr>
        <a:noFill/>
        <a:ln>
          <a:noFill/>
        </a:ln>
      </dgm:spPr>
      <dgm:t>
        <a:bodyPr/>
        <a:lstStyle/>
        <a:p>
          <a:pPr>
            <a:lnSpc>
              <a:spcPct val="100000"/>
            </a:lnSpc>
          </a:pPr>
          <a:r>
            <a:rPr lang="en-US"/>
            <a:t>Make substitutions.</a:t>
          </a:r>
        </a:p>
      </dgm:t>
    </dgm:pt>
    <dgm:pt modelId="{0FFF9FB7-B81E-4063-BDED-37F920545ED1}" type="sibTrans" cxnId="{790D029A-17B2-44E1-B60F-DF41F66B21CC}">
      <dgm:prSet/>
      <dgm:spPr/>
      <dgm:t>
        <a:bodyPr/>
        <a:lstStyle/>
        <a:p>
          <a:endParaRPr lang="en-US"/>
        </a:p>
      </dgm:t>
    </dgm:pt>
    <dgm:pt modelId="{864D65EE-1881-4F9C-A0B0-F0B1DA96CE2A}" type="parTrans" cxnId="{0AF386D1-119B-4AF6-9D11-98A04BCCEAD8}">
      <dgm:prSet/>
      <dgm:spPr/>
      <dgm:t>
        <a:bodyPr/>
        <a:lstStyle/>
        <a:p>
          <a:endParaRPr lang="en-US"/>
        </a:p>
      </dgm:t>
    </dgm:pt>
    <dgm:pt modelId="{4B23135F-7065-4DF6-B490-A0DC750E9D80}">
      <dgm:prSet/>
      <dgm:spPr>
        <a:noFill/>
        <a:ln>
          <a:noFill/>
        </a:ln>
      </dgm:spPr>
      <dgm:t>
        <a:bodyPr/>
        <a:lstStyle/>
        <a:p>
          <a:pPr>
            <a:lnSpc>
              <a:spcPct val="100000"/>
            </a:lnSpc>
          </a:pPr>
          <a:r>
            <a:rPr lang="en-US"/>
            <a:t>Ask the referee, “What is the proper restart (i.e., direction and Indirect Free Kick or Direct Free Kick)?</a:t>
          </a:r>
        </a:p>
      </dgm:t>
    </dgm:pt>
    <dgm:pt modelId="{EE746617-7EB3-450D-BAFD-903A3949E2C3}" type="sibTrans" cxnId="{0AF386D1-119B-4AF6-9D11-98A04BCCEAD8}">
      <dgm:prSet/>
      <dgm:spPr/>
      <dgm:t>
        <a:bodyPr/>
        <a:lstStyle/>
        <a:p>
          <a:endParaRPr lang="en-US"/>
        </a:p>
      </dgm:t>
    </dgm:pt>
    <dgm:pt modelId="{D8733FB9-2818-4663-B133-3647ED5E2B35}" type="parTrans" cxnId="{2FC4590F-4C98-42DE-81B7-C758ED2822C7}">
      <dgm:prSet/>
      <dgm:spPr/>
      <dgm:t>
        <a:bodyPr/>
        <a:lstStyle/>
        <a:p>
          <a:endParaRPr lang="en-US"/>
        </a:p>
      </dgm:t>
    </dgm:pt>
    <dgm:pt modelId="{830730F1-1220-438E-B431-A0911AB638FC}">
      <dgm:prSet/>
      <dgm:spPr>
        <a:noFill/>
        <a:ln>
          <a:noFill/>
        </a:ln>
      </dgm:spPr>
      <dgm:t>
        <a:bodyPr/>
        <a:lstStyle/>
        <a:p>
          <a:pPr>
            <a:lnSpc>
              <a:spcPct val="100000"/>
            </a:lnSpc>
          </a:pPr>
          <a:r>
            <a:rPr lang="en-US"/>
            <a:t>Ask for the time remaining in the half.</a:t>
          </a:r>
        </a:p>
      </dgm:t>
    </dgm:pt>
    <dgm:pt modelId="{AA027EC8-F543-4B36-8623-6532AA3E9B1D}" type="sibTrans" cxnId="{2FC4590F-4C98-42DE-81B7-C758ED2822C7}">
      <dgm:prSet/>
      <dgm:spPr/>
      <dgm:t>
        <a:bodyPr/>
        <a:lstStyle/>
        <a:p>
          <a:endParaRPr lang="en-US"/>
        </a:p>
      </dgm:t>
    </dgm:pt>
    <dgm:pt modelId="{617FB077-91BD-4427-8BE8-475F9075EF78}" type="sibTrans" cxnId="{A982A863-58FB-4B67-A490-0B08FB822BD8}">
      <dgm:prSet/>
      <dgm:spPr/>
      <dgm:t>
        <a:bodyPr/>
        <a:lstStyle/>
        <a:p>
          <a:endParaRPr lang="en-US"/>
        </a:p>
      </dgm:t>
    </dgm:pt>
    <dgm:pt modelId="{595DDA0D-3016-4471-9208-00D015A95161}" type="parTrans" cxnId="{8EA68178-BA1E-4ADC-9DAC-5573326B46EF}">
      <dgm:prSet/>
      <dgm:spPr/>
      <dgm:t>
        <a:bodyPr/>
        <a:lstStyle/>
        <a:p>
          <a:endParaRPr lang="en-US"/>
        </a:p>
      </dgm:t>
    </dgm:pt>
    <dgm:pt modelId="{E2F94E56-E167-4D98-90E0-6FE31B98A5FE}">
      <dgm:prSet/>
      <dgm:spPr>
        <a:noFill/>
        <a:ln>
          <a:noFill/>
        </a:ln>
      </dgm:spPr>
      <dgm:t>
        <a:bodyPr/>
        <a:lstStyle/>
        <a:p>
          <a:pPr>
            <a:lnSpc>
              <a:spcPct val="100000"/>
            </a:lnSpc>
            <a:defRPr b="1"/>
          </a:pPr>
          <a:r>
            <a:rPr lang="en-US"/>
            <a:t>NOTE: Coaches or other team members can not engage in any critical or hostile conversation with the match official once the match has concluded or at half-time.</a:t>
          </a:r>
        </a:p>
      </dgm:t>
    </dgm:pt>
    <dgm:pt modelId="{C16DBD72-E101-466C-8D7A-585FE02B4CAE}" type="sibTrans" cxnId="{8EA68178-BA1E-4ADC-9DAC-5573326B46EF}">
      <dgm:prSet/>
      <dgm:spPr/>
      <dgm:t>
        <a:bodyPr/>
        <a:lstStyle/>
        <a:p>
          <a:endParaRPr lang="en-US"/>
        </a:p>
      </dgm:t>
    </dgm:pt>
    <dgm:pt modelId="{BCE71C43-46A3-4B73-90FF-8078979B5AAB}" type="pres">
      <dgm:prSet presAssocID="{2C3EF05B-B752-4EBD-BEE6-95DCE6B3E481}" presName="root" presStyleCnt="0">
        <dgm:presLayoutVars>
          <dgm:dir/>
          <dgm:resizeHandles val="exact"/>
        </dgm:presLayoutVars>
      </dgm:prSet>
      <dgm:spPr/>
    </dgm:pt>
    <dgm:pt modelId="{2F3F03FE-8E21-4730-8939-A3829956FCA3}" type="pres">
      <dgm:prSet presAssocID="{65220ED4-DCE3-413D-BE8C-5EF641F2DB8A}" presName="compNode" presStyleCnt="0"/>
      <dgm:spPr/>
    </dgm:pt>
    <dgm:pt modelId="{FC089008-1CC6-476E-A7ED-3CEB6A3A9055}" type="pres">
      <dgm:prSet presAssocID="{65220ED4-DCE3-413D-BE8C-5EF641F2DB8A}"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Irritant"/>
        </a:ext>
      </dgm:extLst>
    </dgm:pt>
    <dgm:pt modelId="{ACA15E5B-54EF-41BE-AC45-7F6E8E11C977}" type="pres">
      <dgm:prSet presAssocID="{65220ED4-DCE3-413D-BE8C-5EF641F2DB8A}" presName="iconSpace" presStyleCnt="0"/>
      <dgm:spPr/>
    </dgm:pt>
    <dgm:pt modelId="{10A71CFB-05A0-4115-9A2B-264488A55F9D}" type="pres">
      <dgm:prSet presAssocID="{65220ED4-DCE3-413D-BE8C-5EF641F2DB8A}" presName="parTx" presStyleLbl="revTx" presStyleIdx="0" presStyleCnt="8">
        <dgm:presLayoutVars>
          <dgm:chMax val="0"/>
          <dgm:chPref val="0"/>
        </dgm:presLayoutVars>
      </dgm:prSet>
      <dgm:spPr/>
    </dgm:pt>
    <dgm:pt modelId="{5EB6063C-4BD1-4AFF-8E8F-51511AED64D6}" type="pres">
      <dgm:prSet presAssocID="{65220ED4-DCE3-413D-BE8C-5EF641F2DB8A}" presName="txSpace" presStyleCnt="0"/>
      <dgm:spPr/>
    </dgm:pt>
    <dgm:pt modelId="{33FD677B-63F4-4C98-8726-83405BBFA995}" type="pres">
      <dgm:prSet presAssocID="{65220ED4-DCE3-413D-BE8C-5EF641F2DB8A}" presName="desTx" presStyleLbl="revTx" presStyleIdx="1" presStyleCnt="8">
        <dgm:presLayoutVars/>
      </dgm:prSet>
      <dgm:spPr>
        <a:noFill/>
        <a:ln>
          <a:noFill/>
        </a:ln>
      </dgm:spPr>
    </dgm:pt>
    <dgm:pt modelId="{C27C548F-A308-4261-8F2A-7026B3835980}" type="pres">
      <dgm:prSet presAssocID="{4EDE7380-4F00-4BA3-88FD-33C0BC5C248E}" presName="sibTrans" presStyleCnt="0"/>
      <dgm:spPr/>
    </dgm:pt>
    <dgm:pt modelId="{BF8E4A96-3FFE-45FA-A28D-AD2B38DC1F86}" type="pres">
      <dgm:prSet presAssocID="{4310BE1C-BE83-438F-A22D-46BEE9C73A9C}" presName="compNode" presStyleCnt="0"/>
      <dgm:spPr/>
    </dgm:pt>
    <dgm:pt modelId="{8F6FF7E5-BAC2-4F8B-844F-5AF2A2EC3035}" type="pres">
      <dgm:prSet presAssocID="{4310BE1C-BE83-438F-A22D-46BEE9C73A9C}" presName="iconRect" presStyleLbl="node1" presStyleIdx="1" presStyleCnt="4" custScaleX="97149" custScaleY="95028" custLinFactNeighborX="1324" custLinFactNeighborY="-754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ting"/>
        </a:ext>
      </dgm:extLst>
    </dgm:pt>
    <dgm:pt modelId="{1E167007-BD2D-4A18-BB76-4C0138B1294F}" type="pres">
      <dgm:prSet presAssocID="{4310BE1C-BE83-438F-A22D-46BEE9C73A9C}" presName="iconSpace" presStyleCnt="0"/>
      <dgm:spPr/>
    </dgm:pt>
    <dgm:pt modelId="{3294D9BA-2B04-49A7-8917-F6600F70F92E}" type="pres">
      <dgm:prSet presAssocID="{4310BE1C-BE83-438F-A22D-46BEE9C73A9C}" presName="parTx" presStyleLbl="revTx" presStyleIdx="2" presStyleCnt="8">
        <dgm:presLayoutVars>
          <dgm:chMax val="0"/>
          <dgm:chPref val="0"/>
        </dgm:presLayoutVars>
      </dgm:prSet>
      <dgm:spPr/>
    </dgm:pt>
    <dgm:pt modelId="{FC5D3532-16A0-47FC-A30C-DABE9EBA2DB5}" type="pres">
      <dgm:prSet presAssocID="{4310BE1C-BE83-438F-A22D-46BEE9C73A9C}" presName="txSpace" presStyleCnt="0"/>
      <dgm:spPr/>
    </dgm:pt>
    <dgm:pt modelId="{4FF39184-1DD5-4205-99CF-58C0F646C2E8}" type="pres">
      <dgm:prSet presAssocID="{4310BE1C-BE83-438F-A22D-46BEE9C73A9C}" presName="desTx" presStyleLbl="revTx" presStyleIdx="3" presStyleCnt="8">
        <dgm:presLayoutVars/>
      </dgm:prSet>
      <dgm:spPr>
        <a:noFill/>
        <a:ln>
          <a:noFill/>
        </a:ln>
      </dgm:spPr>
    </dgm:pt>
    <dgm:pt modelId="{CE327130-605B-4227-82B4-222FE24C0EA4}" type="pres">
      <dgm:prSet presAssocID="{8703E628-C9AA-4145-BD48-AC05BDD73A03}" presName="sibTrans" presStyleCnt="0"/>
      <dgm:spPr/>
    </dgm:pt>
    <dgm:pt modelId="{83476E6C-FAFF-4011-888D-1C6A90B3EE83}" type="pres">
      <dgm:prSet presAssocID="{9F2A5FE4-3B35-467E-8331-DC6DA7911062}" presName="compNode" presStyleCnt="0"/>
      <dgm:spPr/>
    </dgm:pt>
    <dgm:pt modelId="{D83A9841-1DBE-4243-9A75-890FDD355483}" type="pres">
      <dgm:prSet presAssocID="{9F2A5FE4-3B35-467E-8331-DC6DA7911062}"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occer"/>
        </a:ext>
      </dgm:extLst>
    </dgm:pt>
    <dgm:pt modelId="{1D0160BB-172A-475F-845F-B1FEDD084ED2}" type="pres">
      <dgm:prSet presAssocID="{9F2A5FE4-3B35-467E-8331-DC6DA7911062}" presName="iconSpace" presStyleCnt="0"/>
      <dgm:spPr/>
    </dgm:pt>
    <dgm:pt modelId="{27FC69DE-ED58-4E33-B3F3-2237D13B5233}" type="pres">
      <dgm:prSet presAssocID="{9F2A5FE4-3B35-467E-8331-DC6DA7911062}" presName="parTx" presStyleLbl="revTx" presStyleIdx="4" presStyleCnt="8">
        <dgm:presLayoutVars>
          <dgm:chMax val="0"/>
          <dgm:chPref val="0"/>
        </dgm:presLayoutVars>
      </dgm:prSet>
      <dgm:spPr/>
    </dgm:pt>
    <dgm:pt modelId="{382E63B7-9CE2-4E54-93CC-61948C7C5F4C}" type="pres">
      <dgm:prSet presAssocID="{9F2A5FE4-3B35-467E-8331-DC6DA7911062}" presName="txSpace" presStyleCnt="0"/>
      <dgm:spPr/>
    </dgm:pt>
    <dgm:pt modelId="{2BE0911C-0614-4735-A618-C12CD91F28AF}" type="pres">
      <dgm:prSet presAssocID="{9F2A5FE4-3B35-467E-8331-DC6DA7911062}" presName="desTx" presStyleLbl="revTx" presStyleIdx="5" presStyleCnt="8" custLinFactY="-200000" custLinFactNeighborX="5068" custLinFactNeighborY="-245545">
        <dgm:presLayoutVars/>
      </dgm:prSet>
      <dgm:spPr/>
    </dgm:pt>
    <dgm:pt modelId="{FC46FDB1-0916-434E-9FA9-C7FF3D3CB710}" type="pres">
      <dgm:prSet presAssocID="{617FB077-91BD-4427-8BE8-475F9075EF78}" presName="sibTrans" presStyleCnt="0"/>
      <dgm:spPr/>
    </dgm:pt>
    <dgm:pt modelId="{A9881217-52C0-49A5-80D8-6446F7BB2130}" type="pres">
      <dgm:prSet presAssocID="{E2F94E56-E167-4D98-90E0-6FE31B98A5FE}" presName="compNode" presStyleCnt="0"/>
      <dgm:spPr/>
    </dgm:pt>
    <dgm:pt modelId="{ABCD2E58-4001-4094-A9C7-DDFDC62B0EED}" type="pres">
      <dgm:prSet presAssocID="{E2F94E56-E167-4D98-90E0-6FE31B98A5FE}"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ard Room"/>
        </a:ext>
      </dgm:extLst>
    </dgm:pt>
    <dgm:pt modelId="{E673DF97-5BC9-41EC-9769-95FB49479EA5}" type="pres">
      <dgm:prSet presAssocID="{E2F94E56-E167-4D98-90E0-6FE31B98A5FE}" presName="iconSpace" presStyleCnt="0"/>
      <dgm:spPr/>
    </dgm:pt>
    <dgm:pt modelId="{BDF94B74-65BD-4209-B8E5-76B7129BC268}" type="pres">
      <dgm:prSet presAssocID="{E2F94E56-E167-4D98-90E0-6FE31B98A5FE}" presName="parTx" presStyleLbl="revTx" presStyleIdx="6" presStyleCnt="8">
        <dgm:presLayoutVars>
          <dgm:chMax val="0"/>
          <dgm:chPref val="0"/>
        </dgm:presLayoutVars>
      </dgm:prSet>
      <dgm:spPr/>
    </dgm:pt>
    <dgm:pt modelId="{F7644C84-66A5-4002-AF2D-033310A84F92}" type="pres">
      <dgm:prSet presAssocID="{E2F94E56-E167-4D98-90E0-6FE31B98A5FE}" presName="txSpace" presStyleCnt="0"/>
      <dgm:spPr/>
    </dgm:pt>
    <dgm:pt modelId="{C2BA8F1A-2BB4-449C-9216-C4DDF0EA5CDD}" type="pres">
      <dgm:prSet presAssocID="{E2F94E56-E167-4D98-90E0-6FE31B98A5FE}" presName="desTx" presStyleLbl="revTx" presStyleIdx="7" presStyleCnt="8">
        <dgm:presLayoutVars/>
      </dgm:prSet>
      <dgm:spPr>
        <a:noFill/>
        <a:ln>
          <a:noFill/>
        </a:ln>
      </dgm:spPr>
    </dgm:pt>
  </dgm:ptLst>
  <dgm:cxnLst>
    <dgm:cxn modelId="{B47B1906-28B5-4A74-B700-551C14095E55}" srcId="{9F2A5FE4-3B35-467E-8331-DC6DA7911062}" destId="{FF361DE1-988A-48F7-9420-F84178FD0E17}" srcOrd="0" destOrd="0" parTransId="{6D1B240E-2818-4D82-86B4-CDB626C788CC}" sibTransId="{ADDE8370-5226-42F7-8925-7CB7B69FD6C8}"/>
    <dgm:cxn modelId="{2FC4590F-4C98-42DE-81B7-C758ED2822C7}" srcId="{9F2A5FE4-3B35-467E-8331-DC6DA7911062}" destId="{830730F1-1220-438E-B431-A0911AB638FC}" srcOrd="4" destOrd="0" parTransId="{D8733FB9-2818-4663-B133-3647ED5E2B35}" sibTransId="{AA027EC8-F543-4B36-8623-6532AA3E9B1D}"/>
    <dgm:cxn modelId="{719FF61C-AE62-47FC-8DF3-6C36817A39A6}" type="presOf" srcId="{E2F94E56-E167-4D98-90E0-6FE31B98A5FE}" destId="{BDF94B74-65BD-4209-B8E5-76B7129BC268}" srcOrd="0" destOrd="0" presId="urn:microsoft.com/office/officeart/2018/5/layout/CenteredIconLabelDescriptionList"/>
    <dgm:cxn modelId="{6A7DC81D-3345-4E57-85F9-E9AE0116322E}" type="presOf" srcId="{4B23135F-7065-4DF6-B490-A0DC750E9D80}" destId="{2BE0911C-0614-4735-A618-C12CD91F28AF}" srcOrd="0" destOrd="3" presId="urn:microsoft.com/office/officeart/2018/5/layout/CenteredIconLabelDescriptionList"/>
    <dgm:cxn modelId="{B2EAF323-97CD-4B75-A69C-60B2EFC58664}" srcId="{2C3EF05B-B752-4EBD-BEE6-95DCE6B3E481}" destId="{65220ED4-DCE3-413D-BE8C-5EF641F2DB8A}" srcOrd="0" destOrd="0" parTransId="{A6143DE8-79D3-49E7-8BE0-75D8E3A1ABCC}" sibTransId="{4EDE7380-4F00-4BA3-88FD-33C0BC5C248E}"/>
    <dgm:cxn modelId="{2598E935-6AEE-4579-8C0E-638096FC26E4}" type="presOf" srcId="{65220ED4-DCE3-413D-BE8C-5EF641F2DB8A}" destId="{10A71CFB-05A0-4115-9A2B-264488A55F9D}" srcOrd="0" destOrd="0" presId="urn:microsoft.com/office/officeart/2018/5/layout/CenteredIconLabelDescriptionList"/>
    <dgm:cxn modelId="{A982A863-58FB-4B67-A490-0B08FB822BD8}" srcId="{2C3EF05B-B752-4EBD-BEE6-95DCE6B3E481}" destId="{9F2A5FE4-3B35-467E-8331-DC6DA7911062}" srcOrd="2" destOrd="0" parTransId="{CEA87DE4-A057-4746-BC7D-4BA0A1254552}" sibTransId="{617FB077-91BD-4427-8BE8-475F9075EF78}"/>
    <dgm:cxn modelId="{D3B67C76-D453-410E-9335-FA2C5DD24154}" type="presOf" srcId="{FF361DE1-988A-48F7-9420-F84178FD0E17}" destId="{2BE0911C-0614-4735-A618-C12CD91F28AF}" srcOrd="0" destOrd="0" presId="urn:microsoft.com/office/officeart/2018/5/layout/CenteredIconLabelDescriptionList"/>
    <dgm:cxn modelId="{194E1657-2145-4E6B-B64B-C75FFFA219FD}" type="presOf" srcId="{830730F1-1220-438E-B431-A0911AB638FC}" destId="{2BE0911C-0614-4735-A618-C12CD91F28AF}" srcOrd="0" destOrd="4" presId="urn:microsoft.com/office/officeart/2018/5/layout/CenteredIconLabelDescriptionList"/>
    <dgm:cxn modelId="{8EA68178-BA1E-4ADC-9DAC-5573326B46EF}" srcId="{2C3EF05B-B752-4EBD-BEE6-95DCE6B3E481}" destId="{E2F94E56-E167-4D98-90E0-6FE31B98A5FE}" srcOrd="3" destOrd="0" parTransId="{595DDA0D-3016-4471-9208-00D015A95161}" sibTransId="{C16DBD72-E101-466C-8D7A-585FE02B4CAE}"/>
    <dgm:cxn modelId="{27EFA57E-F9B4-4C3B-9AAB-7FFC2B4C2539}" srcId="{9F2A5FE4-3B35-467E-8331-DC6DA7911062}" destId="{6DE2FCD1-932D-4588-90EB-B641E1302979}" srcOrd="1" destOrd="0" parTransId="{E7D4ABBB-078B-49C5-891B-09F375320931}" sibTransId="{5237332B-4F13-461E-9FC4-5878A56982AD}"/>
    <dgm:cxn modelId="{4F80A28E-D835-48A3-9064-5CBCCC7A86C3}" type="presOf" srcId="{2C3EF05B-B752-4EBD-BEE6-95DCE6B3E481}" destId="{BCE71C43-46A3-4B73-90FF-8078979B5AAB}" srcOrd="0" destOrd="0" presId="urn:microsoft.com/office/officeart/2018/5/layout/CenteredIconLabelDescriptionList"/>
    <dgm:cxn modelId="{790D029A-17B2-44E1-B60F-DF41F66B21CC}" srcId="{9F2A5FE4-3B35-467E-8331-DC6DA7911062}" destId="{BBB573E6-A105-4E1D-8E15-467B4B3E6DE3}" srcOrd="2" destOrd="0" parTransId="{02FAC3C6-B2B5-4EB6-9A8D-006B6A874C0D}" sibTransId="{0FFF9FB7-B81E-4063-BDED-37F920545ED1}"/>
    <dgm:cxn modelId="{F4E4ACAB-31E6-4046-AAFE-2840E1DD8D64}" type="presOf" srcId="{BBB573E6-A105-4E1D-8E15-467B4B3E6DE3}" destId="{2BE0911C-0614-4735-A618-C12CD91F28AF}" srcOrd="0" destOrd="2" presId="urn:microsoft.com/office/officeart/2018/5/layout/CenteredIconLabelDescriptionList"/>
    <dgm:cxn modelId="{4619E1CF-17D5-41E2-9843-3345972A17F8}" type="presOf" srcId="{9F2A5FE4-3B35-467E-8331-DC6DA7911062}" destId="{27FC69DE-ED58-4E33-B3F3-2237D13B5233}" srcOrd="0" destOrd="0" presId="urn:microsoft.com/office/officeart/2018/5/layout/CenteredIconLabelDescriptionList"/>
    <dgm:cxn modelId="{0AF386D1-119B-4AF6-9D11-98A04BCCEAD8}" srcId="{9F2A5FE4-3B35-467E-8331-DC6DA7911062}" destId="{4B23135F-7065-4DF6-B490-A0DC750E9D80}" srcOrd="3" destOrd="0" parTransId="{864D65EE-1881-4F9C-A0B0-F0B1DA96CE2A}" sibTransId="{EE746617-7EB3-450D-BAFD-903A3949E2C3}"/>
    <dgm:cxn modelId="{A998F0D5-6942-4760-85E7-571C25188C79}" srcId="{2C3EF05B-B752-4EBD-BEE6-95DCE6B3E481}" destId="{4310BE1C-BE83-438F-A22D-46BEE9C73A9C}" srcOrd="1" destOrd="0" parTransId="{56DF6E5E-42CE-4D35-9AEB-DA73C7180769}" sibTransId="{8703E628-C9AA-4145-BD48-AC05BDD73A03}"/>
    <dgm:cxn modelId="{337D8EE9-9F46-4149-BAC7-154865903CC9}" type="presOf" srcId="{6DE2FCD1-932D-4588-90EB-B641E1302979}" destId="{2BE0911C-0614-4735-A618-C12CD91F28AF}" srcOrd="0" destOrd="1" presId="urn:microsoft.com/office/officeart/2018/5/layout/CenteredIconLabelDescriptionList"/>
    <dgm:cxn modelId="{3A757CFF-4287-46FC-98F1-7C045C51E38F}" type="presOf" srcId="{4310BE1C-BE83-438F-A22D-46BEE9C73A9C}" destId="{3294D9BA-2B04-49A7-8917-F6600F70F92E}" srcOrd="0" destOrd="0" presId="urn:microsoft.com/office/officeart/2018/5/layout/CenteredIconLabelDescriptionList"/>
    <dgm:cxn modelId="{6B53F54C-2305-4CD4-AA38-43B79539BDD2}" type="presParOf" srcId="{BCE71C43-46A3-4B73-90FF-8078979B5AAB}" destId="{2F3F03FE-8E21-4730-8939-A3829956FCA3}" srcOrd="0" destOrd="0" presId="urn:microsoft.com/office/officeart/2018/5/layout/CenteredIconLabelDescriptionList"/>
    <dgm:cxn modelId="{1F22A464-A1C6-4FCD-9240-8D386C630B59}" type="presParOf" srcId="{2F3F03FE-8E21-4730-8939-A3829956FCA3}" destId="{FC089008-1CC6-476E-A7ED-3CEB6A3A9055}" srcOrd="0" destOrd="0" presId="urn:microsoft.com/office/officeart/2018/5/layout/CenteredIconLabelDescriptionList"/>
    <dgm:cxn modelId="{6CB59C7F-8188-419F-A05F-02E6D232CC8F}" type="presParOf" srcId="{2F3F03FE-8E21-4730-8939-A3829956FCA3}" destId="{ACA15E5B-54EF-41BE-AC45-7F6E8E11C977}" srcOrd="1" destOrd="0" presId="urn:microsoft.com/office/officeart/2018/5/layout/CenteredIconLabelDescriptionList"/>
    <dgm:cxn modelId="{7CD9F545-2FB1-4A85-AC0F-D2E5345B8349}" type="presParOf" srcId="{2F3F03FE-8E21-4730-8939-A3829956FCA3}" destId="{10A71CFB-05A0-4115-9A2B-264488A55F9D}" srcOrd="2" destOrd="0" presId="urn:microsoft.com/office/officeart/2018/5/layout/CenteredIconLabelDescriptionList"/>
    <dgm:cxn modelId="{5DE5F90B-9069-47C1-A87E-382CD25FD6B2}" type="presParOf" srcId="{2F3F03FE-8E21-4730-8939-A3829956FCA3}" destId="{5EB6063C-4BD1-4AFF-8E8F-51511AED64D6}" srcOrd="3" destOrd="0" presId="urn:microsoft.com/office/officeart/2018/5/layout/CenteredIconLabelDescriptionList"/>
    <dgm:cxn modelId="{59B782E2-361D-4207-94B8-48D773CF9ECD}" type="presParOf" srcId="{2F3F03FE-8E21-4730-8939-A3829956FCA3}" destId="{33FD677B-63F4-4C98-8726-83405BBFA995}" srcOrd="4" destOrd="0" presId="urn:microsoft.com/office/officeart/2018/5/layout/CenteredIconLabelDescriptionList"/>
    <dgm:cxn modelId="{5803FF8E-53E5-4871-93E0-947BA9C9C5CD}" type="presParOf" srcId="{BCE71C43-46A3-4B73-90FF-8078979B5AAB}" destId="{C27C548F-A308-4261-8F2A-7026B3835980}" srcOrd="1" destOrd="0" presId="urn:microsoft.com/office/officeart/2018/5/layout/CenteredIconLabelDescriptionList"/>
    <dgm:cxn modelId="{464B5690-81FB-49BE-B39A-75F0AA0FF8A7}" type="presParOf" srcId="{BCE71C43-46A3-4B73-90FF-8078979B5AAB}" destId="{BF8E4A96-3FFE-45FA-A28D-AD2B38DC1F86}" srcOrd="2" destOrd="0" presId="urn:microsoft.com/office/officeart/2018/5/layout/CenteredIconLabelDescriptionList"/>
    <dgm:cxn modelId="{3D3C48B5-B3FE-4413-8F83-BBD44431D5C4}" type="presParOf" srcId="{BF8E4A96-3FFE-45FA-A28D-AD2B38DC1F86}" destId="{8F6FF7E5-BAC2-4F8B-844F-5AF2A2EC3035}" srcOrd="0" destOrd="0" presId="urn:microsoft.com/office/officeart/2018/5/layout/CenteredIconLabelDescriptionList"/>
    <dgm:cxn modelId="{58B70D31-B554-4759-A701-53F22F28D9E6}" type="presParOf" srcId="{BF8E4A96-3FFE-45FA-A28D-AD2B38DC1F86}" destId="{1E167007-BD2D-4A18-BB76-4C0138B1294F}" srcOrd="1" destOrd="0" presId="urn:microsoft.com/office/officeart/2018/5/layout/CenteredIconLabelDescriptionList"/>
    <dgm:cxn modelId="{44FCDF88-913F-4758-A640-AA8773D28F46}" type="presParOf" srcId="{BF8E4A96-3FFE-45FA-A28D-AD2B38DC1F86}" destId="{3294D9BA-2B04-49A7-8917-F6600F70F92E}" srcOrd="2" destOrd="0" presId="urn:microsoft.com/office/officeart/2018/5/layout/CenteredIconLabelDescriptionList"/>
    <dgm:cxn modelId="{2316DAB5-BE34-4CB7-8853-33439B7DF22F}" type="presParOf" srcId="{BF8E4A96-3FFE-45FA-A28D-AD2B38DC1F86}" destId="{FC5D3532-16A0-47FC-A30C-DABE9EBA2DB5}" srcOrd="3" destOrd="0" presId="urn:microsoft.com/office/officeart/2018/5/layout/CenteredIconLabelDescriptionList"/>
    <dgm:cxn modelId="{512D2BDE-0724-49B5-B2F9-0B20E2C2F5C6}" type="presParOf" srcId="{BF8E4A96-3FFE-45FA-A28D-AD2B38DC1F86}" destId="{4FF39184-1DD5-4205-99CF-58C0F646C2E8}" srcOrd="4" destOrd="0" presId="urn:microsoft.com/office/officeart/2018/5/layout/CenteredIconLabelDescriptionList"/>
    <dgm:cxn modelId="{D5CC05C1-A34B-4DDA-8B84-2419A9ABF842}" type="presParOf" srcId="{BCE71C43-46A3-4B73-90FF-8078979B5AAB}" destId="{CE327130-605B-4227-82B4-222FE24C0EA4}" srcOrd="3" destOrd="0" presId="urn:microsoft.com/office/officeart/2018/5/layout/CenteredIconLabelDescriptionList"/>
    <dgm:cxn modelId="{404AE667-4E32-4839-99D8-81DF4FF70C7E}" type="presParOf" srcId="{BCE71C43-46A3-4B73-90FF-8078979B5AAB}" destId="{83476E6C-FAFF-4011-888D-1C6A90B3EE83}" srcOrd="4" destOrd="0" presId="urn:microsoft.com/office/officeart/2018/5/layout/CenteredIconLabelDescriptionList"/>
    <dgm:cxn modelId="{87976EBD-146D-4D0D-AB23-738AF59D6AA8}" type="presParOf" srcId="{83476E6C-FAFF-4011-888D-1C6A90B3EE83}" destId="{D83A9841-1DBE-4243-9A75-890FDD355483}" srcOrd="0" destOrd="0" presId="urn:microsoft.com/office/officeart/2018/5/layout/CenteredIconLabelDescriptionList"/>
    <dgm:cxn modelId="{5EFA3C33-FB44-411D-974A-3DC1B2189E49}" type="presParOf" srcId="{83476E6C-FAFF-4011-888D-1C6A90B3EE83}" destId="{1D0160BB-172A-475F-845F-B1FEDD084ED2}" srcOrd="1" destOrd="0" presId="urn:microsoft.com/office/officeart/2018/5/layout/CenteredIconLabelDescriptionList"/>
    <dgm:cxn modelId="{2E582D18-FEDB-48CC-8473-2D8F22CC6BDA}" type="presParOf" srcId="{83476E6C-FAFF-4011-888D-1C6A90B3EE83}" destId="{27FC69DE-ED58-4E33-B3F3-2237D13B5233}" srcOrd="2" destOrd="0" presId="urn:microsoft.com/office/officeart/2018/5/layout/CenteredIconLabelDescriptionList"/>
    <dgm:cxn modelId="{27F3FD6B-1760-489E-AA91-806AA08FD88D}" type="presParOf" srcId="{83476E6C-FAFF-4011-888D-1C6A90B3EE83}" destId="{382E63B7-9CE2-4E54-93CC-61948C7C5F4C}" srcOrd="3" destOrd="0" presId="urn:microsoft.com/office/officeart/2018/5/layout/CenteredIconLabelDescriptionList"/>
    <dgm:cxn modelId="{678A3CB3-65A4-4EC8-8560-7E8F6966BA8A}" type="presParOf" srcId="{83476E6C-FAFF-4011-888D-1C6A90B3EE83}" destId="{2BE0911C-0614-4735-A618-C12CD91F28AF}" srcOrd="4" destOrd="0" presId="urn:microsoft.com/office/officeart/2018/5/layout/CenteredIconLabelDescriptionList"/>
    <dgm:cxn modelId="{57088217-F37C-43B4-9177-04E4D7BB26D1}" type="presParOf" srcId="{BCE71C43-46A3-4B73-90FF-8078979B5AAB}" destId="{FC46FDB1-0916-434E-9FA9-C7FF3D3CB710}" srcOrd="5" destOrd="0" presId="urn:microsoft.com/office/officeart/2018/5/layout/CenteredIconLabelDescriptionList"/>
    <dgm:cxn modelId="{2F563D56-1E84-4583-9EDB-C531A05DCF98}" type="presParOf" srcId="{BCE71C43-46A3-4B73-90FF-8078979B5AAB}" destId="{A9881217-52C0-49A5-80D8-6446F7BB2130}" srcOrd="6" destOrd="0" presId="urn:microsoft.com/office/officeart/2018/5/layout/CenteredIconLabelDescriptionList"/>
    <dgm:cxn modelId="{9E21F49B-B427-4A9A-B31A-8A166601D58E}" type="presParOf" srcId="{A9881217-52C0-49A5-80D8-6446F7BB2130}" destId="{ABCD2E58-4001-4094-A9C7-DDFDC62B0EED}" srcOrd="0" destOrd="0" presId="urn:microsoft.com/office/officeart/2018/5/layout/CenteredIconLabelDescriptionList"/>
    <dgm:cxn modelId="{F106BB43-FB05-4407-B595-5181CD87434B}" type="presParOf" srcId="{A9881217-52C0-49A5-80D8-6446F7BB2130}" destId="{E673DF97-5BC9-41EC-9769-95FB49479EA5}" srcOrd="1" destOrd="0" presId="urn:microsoft.com/office/officeart/2018/5/layout/CenteredIconLabelDescriptionList"/>
    <dgm:cxn modelId="{40625337-AC6A-40F1-B828-E09469EA041D}" type="presParOf" srcId="{A9881217-52C0-49A5-80D8-6446F7BB2130}" destId="{BDF94B74-65BD-4209-B8E5-76B7129BC268}" srcOrd="2" destOrd="0" presId="urn:microsoft.com/office/officeart/2018/5/layout/CenteredIconLabelDescriptionList"/>
    <dgm:cxn modelId="{6BB07299-CCBF-4604-9977-FCC659F49F4F}" type="presParOf" srcId="{A9881217-52C0-49A5-80D8-6446F7BB2130}" destId="{F7644C84-66A5-4002-AF2D-033310A84F92}" srcOrd="3" destOrd="0" presId="urn:microsoft.com/office/officeart/2018/5/layout/CenteredIconLabelDescriptionList"/>
    <dgm:cxn modelId="{1FBA97C9-9120-491F-8D0A-049589528D17}" type="presParOf" srcId="{A9881217-52C0-49A5-80D8-6446F7BB2130}" destId="{C2BA8F1A-2BB4-449C-9216-C4DDF0EA5CDD}"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78F19-2EC5-4A95-87AC-7F42DF880022}">
      <dsp:nvSpPr>
        <dsp:cNvPr id="0" name=""/>
        <dsp:cNvSpPr/>
      </dsp:nvSpPr>
      <dsp:spPr>
        <a:xfrm>
          <a:off x="357076" y="3606"/>
          <a:ext cx="1707545" cy="10245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i="0" kern="1200" dirty="0">
              <a:solidFill>
                <a:schemeClr val="tx1"/>
              </a:solidFill>
            </a:rPr>
            <a:t>President </a:t>
          </a:r>
        </a:p>
        <a:p>
          <a:pPr marL="0" lvl="0" indent="0" algn="ctr" defTabSz="488950">
            <a:lnSpc>
              <a:spcPct val="90000"/>
            </a:lnSpc>
            <a:spcBef>
              <a:spcPct val="0"/>
            </a:spcBef>
            <a:spcAft>
              <a:spcPct val="35000"/>
            </a:spcAft>
            <a:buNone/>
          </a:pPr>
          <a:r>
            <a:rPr lang="en-US" sz="1100" b="1" kern="1200" dirty="0">
              <a:solidFill>
                <a:schemeClr val="tx1"/>
              </a:solidFill>
            </a:rPr>
            <a:t>Angela Kirkendall</a:t>
          </a:r>
        </a:p>
      </dsp:txBody>
      <dsp:txXfrm>
        <a:off x="357076" y="3606"/>
        <a:ext cx="1707545" cy="1024527"/>
      </dsp:txXfrm>
    </dsp:sp>
    <dsp:sp modelId="{7688783C-79E1-4305-9D1A-B8AF99083AEC}">
      <dsp:nvSpPr>
        <dsp:cNvPr id="0" name=""/>
        <dsp:cNvSpPr/>
      </dsp:nvSpPr>
      <dsp:spPr>
        <a:xfrm>
          <a:off x="2206177" y="604"/>
          <a:ext cx="1707545" cy="10245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i="0" kern="1200">
              <a:solidFill>
                <a:schemeClr val="tx1"/>
              </a:solidFill>
            </a:rPr>
            <a:t>1</a:t>
          </a:r>
          <a:r>
            <a:rPr lang="en-US" sz="1100" b="1" i="0" kern="1200" baseline="30000">
              <a:solidFill>
                <a:schemeClr val="tx1"/>
              </a:solidFill>
            </a:rPr>
            <a:t>st</a:t>
          </a:r>
          <a:r>
            <a:rPr lang="en-US" sz="1100" b="1" i="0" kern="1200">
              <a:solidFill>
                <a:schemeClr val="tx1"/>
              </a:solidFill>
            </a:rPr>
            <a:t> Vice President</a:t>
          </a:r>
        </a:p>
        <a:p>
          <a:pPr marL="0" lvl="0" indent="0" algn="ctr" defTabSz="488950">
            <a:lnSpc>
              <a:spcPct val="90000"/>
            </a:lnSpc>
            <a:spcBef>
              <a:spcPct val="0"/>
            </a:spcBef>
            <a:spcAft>
              <a:spcPct val="35000"/>
            </a:spcAft>
            <a:buNone/>
          </a:pPr>
          <a:r>
            <a:rPr lang="en-US" sz="1100" b="1" i="0" kern="1200">
              <a:solidFill>
                <a:schemeClr val="tx1"/>
              </a:solidFill>
            </a:rPr>
            <a:t> Jonathan Hale</a:t>
          </a:r>
          <a:endParaRPr lang="en-US" sz="1100" b="1" kern="1200">
            <a:solidFill>
              <a:schemeClr val="tx1"/>
            </a:solidFill>
          </a:endParaRPr>
        </a:p>
      </dsp:txBody>
      <dsp:txXfrm>
        <a:off x="2206177" y="604"/>
        <a:ext cx="1707545" cy="1024527"/>
      </dsp:txXfrm>
    </dsp:sp>
    <dsp:sp modelId="{A1EE3B64-0490-4DD7-9701-69BDB75FEE6C}">
      <dsp:nvSpPr>
        <dsp:cNvPr id="0" name=""/>
        <dsp:cNvSpPr/>
      </dsp:nvSpPr>
      <dsp:spPr>
        <a:xfrm>
          <a:off x="4084477" y="604"/>
          <a:ext cx="1707545" cy="10245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i="0" kern="1200">
              <a:solidFill>
                <a:schemeClr val="tx1"/>
              </a:solidFill>
            </a:rPr>
            <a:t>2</a:t>
          </a:r>
          <a:r>
            <a:rPr lang="en-US" sz="1100" b="1" i="0" kern="1200" baseline="30000">
              <a:solidFill>
                <a:schemeClr val="tx1"/>
              </a:solidFill>
            </a:rPr>
            <a:t>nd</a:t>
          </a:r>
          <a:r>
            <a:rPr lang="en-US" sz="1100" b="1" i="0" kern="1200">
              <a:solidFill>
                <a:schemeClr val="tx1"/>
              </a:solidFill>
            </a:rPr>
            <a:t> Vice President</a:t>
          </a:r>
        </a:p>
        <a:p>
          <a:pPr marL="0" lvl="0" indent="0" algn="ctr" defTabSz="488950">
            <a:lnSpc>
              <a:spcPct val="90000"/>
            </a:lnSpc>
            <a:spcBef>
              <a:spcPct val="0"/>
            </a:spcBef>
            <a:spcAft>
              <a:spcPct val="35000"/>
            </a:spcAft>
            <a:buNone/>
          </a:pPr>
          <a:r>
            <a:rPr lang="en-US" sz="1100" b="1" i="0" kern="1200">
              <a:solidFill>
                <a:schemeClr val="tx1"/>
              </a:solidFill>
            </a:rPr>
            <a:t>Kat Birkhead</a:t>
          </a:r>
          <a:endParaRPr lang="en-US" sz="1100" b="1" kern="1200">
            <a:solidFill>
              <a:schemeClr val="tx1"/>
            </a:solidFill>
          </a:endParaRPr>
        </a:p>
      </dsp:txBody>
      <dsp:txXfrm>
        <a:off x="4084477" y="604"/>
        <a:ext cx="1707545" cy="1024527"/>
      </dsp:txXfrm>
    </dsp:sp>
    <dsp:sp modelId="{0BDAB6B6-3850-430C-99E3-16494443FE4A}">
      <dsp:nvSpPr>
        <dsp:cNvPr id="0" name=""/>
        <dsp:cNvSpPr/>
      </dsp:nvSpPr>
      <dsp:spPr>
        <a:xfrm>
          <a:off x="5962777" y="604"/>
          <a:ext cx="1707545" cy="10245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i="0" kern="1200" dirty="0">
              <a:solidFill>
                <a:schemeClr val="tx1"/>
              </a:solidFill>
            </a:rPr>
            <a:t>Secretary</a:t>
          </a:r>
        </a:p>
        <a:p>
          <a:pPr marL="0" lvl="0" indent="0" algn="ctr" defTabSz="488950">
            <a:lnSpc>
              <a:spcPct val="90000"/>
            </a:lnSpc>
            <a:spcBef>
              <a:spcPct val="0"/>
            </a:spcBef>
            <a:spcAft>
              <a:spcPct val="35000"/>
            </a:spcAft>
            <a:buNone/>
          </a:pPr>
          <a:r>
            <a:rPr lang="en-US" sz="1100" b="1" i="0" kern="1200" dirty="0">
              <a:solidFill>
                <a:schemeClr val="tx1"/>
              </a:solidFill>
            </a:rPr>
            <a:t> Morgan Browning</a:t>
          </a:r>
          <a:endParaRPr lang="en-US" sz="1100" b="1" kern="1200" dirty="0">
            <a:solidFill>
              <a:schemeClr val="tx1"/>
            </a:solidFill>
          </a:endParaRPr>
        </a:p>
      </dsp:txBody>
      <dsp:txXfrm>
        <a:off x="5962777" y="604"/>
        <a:ext cx="1707545" cy="1024527"/>
      </dsp:txXfrm>
    </dsp:sp>
    <dsp:sp modelId="{7D6B4C2D-BAF9-4636-92EB-7F3DAF6228E0}">
      <dsp:nvSpPr>
        <dsp:cNvPr id="0" name=""/>
        <dsp:cNvSpPr/>
      </dsp:nvSpPr>
      <dsp:spPr>
        <a:xfrm>
          <a:off x="7841077" y="604"/>
          <a:ext cx="1707545" cy="10245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i="0" kern="1200">
              <a:solidFill>
                <a:schemeClr val="tx1"/>
              </a:solidFill>
            </a:rPr>
            <a:t>Registrar </a:t>
          </a:r>
        </a:p>
        <a:p>
          <a:pPr marL="0" lvl="0" indent="0" algn="ctr" defTabSz="488950">
            <a:lnSpc>
              <a:spcPct val="90000"/>
            </a:lnSpc>
            <a:spcBef>
              <a:spcPct val="0"/>
            </a:spcBef>
            <a:spcAft>
              <a:spcPct val="35000"/>
            </a:spcAft>
            <a:buNone/>
          </a:pPr>
          <a:r>
            <a:rPr lang="en-US" sz="1100" b="1" i="0" kern="1200">
              <a:solidFill>
                <a:schemeClr val="tx1"/>
              </a:solidFill>
            </a:rPr>
            <a:t>Jennifer Staton</a:t>
          </a:r>
          <a:endParaRPr lang="en-US" sz="1100" b="1" kern="1200">
            <a:solidFill>
              <a:schemeClr val="tx1"/>
            </a:solidFill>
          </a:endParaRPr>
        </a:p>
      </dsp:txBody>
      <dsp:txXfrm>
        <a:off x="7841077" y="604"/>
        <a:ext cx="1707545" cy="1024527"/>
      </dsp:txXfrm>
    </dsp:sp>
    <dsp:sp modelId="{E087BA30-F766-463C-BB4E-0EF070EED697}">
      <dsp:nvSpPr>
        <dsp:cNvPr id="0" name=""/>
        <dsp:cNvSpPr/>
      </dsp:nvSpPr>
      <dsp:spPr>
        <a:xfrm>
          <a:off x="9719377" y="604"/>
          <a:ext cx="1707545" cy="10245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i="0" kern="1200">
              <a:solidFill>
                <a:schemeClr val="tx1"/>
              </a:solidFill>
            </a:rPr>
            <a:t>Head Referee</a:t>
          </a:r>
        </a:p>
        <a:p>
          <a:pPr marL="0" lvl="0" indent="0" algn="ctr" defTabSz="488950">
            <a:lnSpc>
              <a:spcPct val="90000"/>
            </a:lnSpc>
            <a:spcBef>
              <a:spcPct val="0"/>
            </a:spcBef>
            <a:spcAft>
              <a:spcPct val="35000"/>
            </a:spcAft>
            <a:buNone/>
          </a:pPr>
          <a:r>
            <a:rPr lang="en-US" sz="1100" b="1" i="0" kern="1200">
              <a:solidFill>
                <a:schemeClr val="tx1"/>
              </a:solidFill>
            </a:rPr>
            <a:t> Clark Stout</a:t>
          </a:r>
          <a:endParaRPr lang="en-US" sz="1100" b="1" kern="1200">
            <a:solidFill>
              <a:schemeClr val="tx1"/>
            </a:solidFill>
          </a:endParaRPr>
        </a:p>
      </dsp:txBody>
      <dsp:txXfrm>
        <a:off x="9719377" y="604"/>
        <a:ext cx="1707545" cy="1024527"/>
      </dsp:txXfrm>
    </dsp:sp>
    <dsp:sp modelId="{BF2FBECB-CD86-4EAF-A92B-FF2D7B318153}">
      <dsp:nvSpPr>
        <dsp:cNvPr id="0" name=""/>
        <dsp:cNvSpPr/>
      </dsp:nvSpPr>
      <dsp:spPr>
        <a:xfrm>
          <a:off x="374647" y="1210875"/>
          <a:ext cx="1707545" cy="10245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i="0" kern="1200" dirty="0">
              <a:solidFill>
                <a:schemeClr val="tx1"/>
              </a:solidFill>
            </a:rPr>
            <a:t>Referee Assignor/Field Coordinator</a:t>
          </a:r>
        </a:p>
        <a:p>
          <a:pPr marL="0" lvl="0" indent="0" algn="ctr" defTabSz="488950">
            <a:lnSpc>
              <a:spcPct val="90000"/>
            </a:lnSpc>
            <a:spcBef>
              <a:spcPct val="0"/>
            </a:spcBef>
            <a:spcAft>
              <a:spcPct val="35000"/>
            </a:spcAft>
            <a:buNone/>
          </a:pPr>
          <a:r>
            <a:rPr lang="en-US" sz="1100" b="1" i="0" kern="1200" dirty="0">
              <a:solidFill>
                <a:schemeClr val="tx1"/>
              </a:solidFill>
            </a:rPr>
            <a:t>Kat Birkhead</a:t>
          </a:r>
          <a:endParaRPr lang="en-US" sz="1100" b="1" kern="1200" dirty="0">
            <a:solidFill>
              <a:schemeClr val="tx1"/>
            </a:solidFill>
          </a:endParaRPr>
        </a:p>
      </dsp:txBody>
      <dsp:txXfrm>
        <a:off x="374647" y="1210875"/>
        <a:ext cx="1707545" cy="1024527"/>
      </dsp:txXfrm>
    </dsp:sp>
    <dsp:sp modelId="{8C12E022-D228-408A-B2AE-FDC0B580D33C}">
      <dsp:nvSpPr>
        <dsp:cNvPr id="0" name=""/>
        <dsp:cNvSpPr/>
      </dsp:nvSpPr>
      <dsp:spPr>
        <a:xfrm>
          <a:off x="2197537" y="1204523"/>
          <a:ext cx="1707545" cy="10245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i="0" kern="1200">
              <a:solidFill>
                <a:schemeClr val="tx1"/>
              </a:solidFill>
            </a:rPr>
            <a:t>Head Rec Commissioner</a:t>
          </a:r>
        </a:p>
        <a:p>
          <a:pPr marL="0" lvl="0" indent="0" algn="ctr" defTabSz="488950">
            <a:lnSpc>
              <a:spcPct val="90000"/>
            </a:lnSpc>
            <a:spcBef>
              <a:spcPct val="0"/>
            </a:spcBef>
            <a:spcAft>
              <a:spcPct val="35000"/>
            </a:spcAft>
            <a:buNone/>
          </a:pPr>
          <a:r>
            <a:rPr lang="en-US" sz="1100" b="1" i="0" kern="1200">
              <a:solidFill>
                <a:schemeClr val="tx1"/>
              </a:solidFill>
            </a:rPr>
            <a:t> Kimi Beasley</a:t>
          </a:r>
          <a:endParaRPr lang="en-US" sz="1100" b="1" kern="1200">
            <a:solidFill>
              <a:schemeClr val="tx1"/>
            </a:solidFill>
          </a:endParaRPr>
        </a:p>
      </dsp:txBody>
      <dsp:txXfrm>
        <a:off x="2197537" y="1204523"/>
        <a:ext cx="1707545" cy="1024527"/>
      </dsp:txXfrm>
    </dsp:sp>
    <dsp:sp modelId="{0E698D72-40A9-476D-B09B-DBCB5FEBC803}">
      <dsp:nvSpPr>
        <dsp:cNvPr id="0" name=""/>
        <dsp:cNvSpPr/>
      </dsp:nvSpPr>
      <dsp:spPr>
        <a:xfrm>
          <a:off x="4084477" y="1213159"/>
          <a:ext cx="1707545" cy="10245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i="0" kern="1200" dirty="0">
              <a:solidFill>
                <a:schemeClr val="tx1"/>
              </a:solidFill>
            </a:rPr>
            <a:t>Competitive/Academy Liaison</a:t>
          </a:r>
        </a:p>
        <a:p>
          <a:pPr marL="0" lvl="0" indent="0" algn="ctr" defTabSz="488950">
            <a:lnSpc>
              <a:spcPct val="90000"/>
            </a:lnSpc>
            <a:spcBef>
              <a:spcPct val="0"/>
            </a:spcBef>
            <a:spcAft>
              <a:spcPct val="35000"/>
            </a:spcAft>
            <a:buNone/>
          </a:pPr>
          <a:r>
            <a:rPr lang="en-US" sz="1100" b="1" i="0" kern="1200" dirty="0">
              <a:solidFill>
                <a:schemeClr val="tx1"/>
              </a:solidFill>
            </a:rPr>
            <a:t> Thor Campbell</a:t>
          </a:r>
          <a:endParaRPr lang="en-US" sz="1100" b="1" kern="1200" dirty="0">
            <a:solidFill>
              <a:schemeClr val="tx1"/>
            </a:solidFill>
          </a:endParaRPr>
        </a:p>
      </dsp:txBody>
      <dsp:txXfrm>
        <a:off x="4084477" y="1213159"/>
        <a:ext cx="1707545" cy="1024527"/>
      </dsp:txXfrm>
    </dsp:sp>
    <dsp:sp modelId="{06265A61-C181-4F3A-89C1-95021A03B9ED}">
      <dsp:nvSpPr>
        <dsp:cNvPr id="0" name=""/>
        <dsp:cNvSpPr/>
      </dsp:nvSpPr>
      <dsp:spPr>
        <a:xfrm>
          <a:off x="5971400" y="1204523"/>
          <a:ext cx="1707545" cy="10245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i="0" kern="1200">
              <a:solidFill>
                <a:schemeClr val="tx1"/>
              </a:solidFill>
            </a:rPr>
            <a:t>Adult Commissioner</a:t>
          </a:r>
          <a:br>
            <a:rPr lang="en-US" sz="1100" b="1" i="0" kern="1200">
              <a:solidFill>
                <a:schemeClr val="tx1"/>
              </a:solidFill>
            </a:rPr>
          </a:br>
          <a:br>
            <a:rPr lang="en-US" sz="1100" b="1" i="0" kern="1200">
              <a:solidFill>
                <a:schemeClr val="tx1"/>
              </a:solidFill>
            </a:rPr>
          </a:br>
          <a:r>
            <a:rPr lang="en-US" sz="1100" b="1" i="0" kern="1200">
              <a:solidFill>
                <a:schemeClr val="tx1"/>
              </a:solidFill>
            </a:rPr>
            <a:t> Frank Rodriguez</a:t>
          </a:r>
          <a:endParaRPr lang="en-US" sz="1100" b="1" kern="1200">
            <a:solidFill>
              <a:schemeClr val="tx1"/>
            </a:solidFill>
          </a:endParaRPr>
        </a:p>
      </dsp:txBody>
      <dsp:txXfrm>
        <a:off x="5971400" y="1204523"/>
        <a:ext cx="1707545" cy="1024527"/>
      </dsp:txXfrm>
    </dsp:sp>
    <dsp:sp modelId="{1D8ED865-C5CF-49DE-BBBB-B319143DBB61}">
      <dsp:nvSpPr>
        <dsp:cNvPr id="0" name=""/>
        <dsp:cNvSpPr/>
      </dsp:nvSpPr>
      <dsp:spPr>
        <a:xfrm>
          <a:off x="7841077" y="1230433"/>
          <a:ext cx="1707545" cy="10245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i="0" kern="1200" dirty="0">
              <a:solidFill>
                <a:schemeClr val="tx1"/>
              </a:solidFill>
            </a:rPr>
            <a:t>Board Member at Large</a:t>
          </a:r>
        </a:p>
        <a:p>
          <a:pPr marL="0" lvl="0" indent="0" algn="ctr" defTabSz="488950">
            <a:lnSpc>
              <a:spcPct val="90000"/>
            </a:lnSpc>
            <a:spcBef>
              <a:spcPct val="0"/>
            </a:spcBef>
            <a:spcAft>
              <a:spcPct val="35000"/>
            </a:spcAft>
            <a:buNone/>
          </a:pPr>
          <a:r>
            <a:rPr lang="en-US" sz="1100" b="1" i="0" kern="1200" dirty="0">
              <a:solidFill>
                <a:schemeClr val="tx1"/>
              </a:solidFill>
            </a:rPr>
            <a:t> Vacant</a:t>
          </a:r>
          <a:endParaRPr lang="en-US" sz="1100" b="1" kern="1200" dirty="0">
            <a:solidFill>
              <a:schemeClr val="tx1"/>
            </a:solidFill>
          </a:endParaRPr>
        </a:p>
      </dsp:txBody>
      <dsp:txXfrm>
        <a:off x="7841077" y="1230433"/>
        <a:ext cx="1707545" cy="1024527"/>
      </dsp:txXfrm>
    </dsp:sp>
    <dsp:sp modelId="{0E935A29-3973-4EBB-814D-D0277DE074F0}">
      <dsp:nvSpPr>
        <dsp:cNvPr id="0" name=""/>
        <dsp:cNvSpPr/>
      </dsp:nvSpPr>
      <dsp:spPr>
        <a:xfrm>
          <a:off x="9720726" y="1239070"/>
          <a:ext cx="1707545" cy="10245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i="0" kern="1200" dirty="0">
              <a:solidFill>
                <a:schemeClr val="tx1"/>
              </a:solidFill>
            </a:rPr>
            <a:t>Director of Coaching</a:t>
          </a:r>
        </a:p>
        <a:p>
          <a:pPr marL="0" lvl="0" indent="0" algn="ctr" defTabSz="488950">
            <a:lnSpc>
              <a:spcPct val="90000"/>
            </a:lnSpc>
            <a:spcBef>
              <a:spcPct val="0"/>
            </a:spcBef>
            <a:spcAft>
              <a:spcPct val="35000"/>
            </a:spcAft>
            <a:buNone/>
          </a:pPr>
          <a:r>
            <a:rPr lang="en-US" sz="1100" b="1" i="0" kern="1200" dirty="0">
              <a:solidFill>
                <a:schemeClr val="tx1"/>
              </a:solidFill>
            </a:rPr>
            <a:t> Brian Brown</a:t>
          </a:r>
          <a:endParaRPr lang="en-US" sz="1100" b="1" kern="1200" dirty="0">
            <a:solidFill>
              <a:schemeClr val="tx1"/>
            </a:solidFill>
          </a:endParaRPr>
        </a:p>
      </dsp:txBody>
      <dsp:txXfrm>
        <a:off x="9720726" y="1239070"/>
        <a:ext cx="1707545" cy="1024527"/>
      </dsp:txXfrm>
    </dsp:sp>
    <dsp:sp modelId="{08223A5A-3996-4E78-88F3-D3CDE4E4F466}">
      <dsp:nvSpPr>
        <dsp:cNvPr id="0" name=""/>
        <dsp:cNvSpPr/>
      </dsp:nvSpPr>
      <dsp:spPr>
        <a:xfrm>
          <a:off x="362728" y="2391772"/>
          <a:ext cx="1707545" cy="10245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Advisory Member</a:t>
          </a:r>
        </a:p>
        <a:p>
          <a:pPr marL="0" lvl="0" indent="0" algn="ctr" defTabSz="488950">
            <a:lnSpc>
              <a:spcPct val="90000"/>
            </a:lnSpc>
            <a:spcBef>
              <a:spcPct val="0"/>
            </a:spcBef>
            <a:spcAft>
              <a:spcPct val="35000"/>
            </a:spcAft>
            <a:buNone/>
          </a:pPr>
          <a:r>
            <a:rPr lang="en-US" sz="1100" b="1" kern="1200" dirty="0">
              <a:solidFill>
                <a:schemeClr val="tx1"/>
              </a:solidFill>
            </a:rPr>
            <a:t> Ryan Alexander</a:t>
          </a:r>
        </a:p>
      </dsp:txBody>
      <dsp:txXfrm>
        <a:off x="362728" y="2391772"/>
        <a:ext cx="1707545" cy="102452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564A36-B55A-4EA7-B085-25BB4E7940DC}">
      <dsp:nvSpPr>
        <dsp:cNvPr id="0" name=""/>
        <dsp:cNvSpPr/>
      </dsp:nvSpPr>
      <dsp:spPr>
        <a:xfrm>
          <a:off x="941755" y="0"/>
          <a:ext cx="1003576" cy="8787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42DE941-703E-46B5-9233-5D4FADF526C0}">
      <dsp:nvSpPr>
        <dsp:cNvPr id="0" name=""/>
        <dsp:cNvSpPr/>
      </dsp:nvSpPr>
      <dsp:spPr>
        <a:xfrm>
          <a:off x="9863" y="1007519"/>
          <a:ext cx="2867360" cy="87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a:t>No parent or spectator shall persistently address the referee or assistant referees at any time. This includes, but is not limited to:</a:t>
          </a:r>
        </a:p>
      </dsp:txBody>
      <dsp:txXfrm>
        <a:off x="9863" y="1007519"/>
        <a:ext cx="2867360" cy="871777"/>
      </dsp:txXfrm>
    </dsp:sp>
    <dsp:sp modelId="{43125BA5-97B4-4F59-BBB4-C5DEAFE7131C}">
      <dsp:nvSpPr>
        <dsp:cNvPr id="0" name=""/>
        <dsp:cNvSpPr/>
      </dsp:nvSpPr>
      <dsp:spPr>
        <a:xfrm>
          <a:off x="9863" y="1939179"/>
          <a:ext cx="2867360" cy="1483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Parents and spectators shall not dispute calls during or after the game.</a:t>
          </a:r>
        </a:p>
        <a:p>
          <a:pPr marL="0" lvl="0" indent="0" algn="ctr" defTabSz="488950">
            <a:lnSpc>
              <a:spcPct val="90000"/>
            </a:lnSpc>
            <a:spcBef>
              <a:spcPct val="0"/>
            </a:spcBef>
            <a:spcAft>
              <a:spcPct val="35000"/>
            </a:spcAft>
            <a:buNone/>
          </a:pPr>
          <a:r>
            <a:rPr lang="en-US" sz="1100" kern="1200"/>
            <a:t>Parents and spectators shall not make remarks to the referee(s) or advise the referee(s) to watch certain players or attend to rough play.</a:t>
          </a:r>
        </a:p>
        <a:p>
          <a:pPr marL="0" lvl="0" indent="0" algn="ctr" defTabSz="488950">
            <a:lnSpc>
              <a:spcPct val="90000"/>
            </a:lnSpc>
            <a:spcBef>
              <a:spcPct val="0"/>
            </a:spcBef>
            <a:spcAft>
              <a:spcPct val="35000"/>
            </a:spcAft>
            <a:buNone/>
          </a:pPr>
          <a:r>
            <a:rPr lang="en-US" sz="1100" kern="1200"/>
            <a:t>Parents and spectators shall never yell at the referee(s), including criticism, sarcasm, harassment, intimidation or feedback of any kind before, during or after the game.</a:t>
          </a:r>
        </a:p>
      </dsp:txBody>
      <dsp:txXfrm>
        <a:off x="9863" y="1939179"/>
        <a:ext cx="2867360" cy="1483503"/>
      </dsp:txXfrm>
    </dsp:sp>
    <dsp:sp modelId="{BBC3F963-281F-49A5-9C7C-7CE57CF1041A}">
      <dsp:nvSpPr>
        <dsp:cNvPr id="0" name=""/>
        <dsp:cNvSpPr/>
      </dsp:nvSpPr>
      <dsp:spPr>
        <a:xfrm>
          <a:off x="4310903" y="0"/>
          <a:ext cx="1003576" cy="8787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50B8F84-009B-4274-B940-28AA8B722D76}">
      <dsp:nvSpPr>
        <dsp:cNvPr id="0" name=""/>
        <dsp:cNvSpPr/>
      </dsp:nvSpPr>
      <dsp:spPr>
        <a:xfrm>
          <a:off x="3379011" y="1007519"/>
          <a:ext cx="2867360" cy="87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a:t>The only allowable exceptions to the above are:</a:t>
          </a:r>
        </a:p>
      </dsp:txBody>
      <dsp:txXfrm>
        <a:off x="3379011" y="1007519"/>
        <a:ext cx="2867360" cy="871777"/>
      </dsp:txXfrm>
    </dsp:sp>
    <dsp:sp modelId="{65069709-A522-48CB-B521-3FAC2746D858}">
      <dsp:nvSpPr>
        <dsp:cNvPr id="0" name=""/>
        <dsp:cNvSpPr/>
      </dsp:nvSpPr>
      <dsp:spPr>
        <a:xfrm>
          <a:off x="3375398" y="1604886"/>
          <a:ext cx="2867360" cy="1483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Parents and spectators may respond to a referee who has initiated a conversation, until such time as the referee terminates the conversation.</a:t>
          </a:r>
        </a:p>
        <a:p>
          <a:pPr marL="0" lvl="0" indent="0" algn="ctr" defTabSz="488950">
            <a:lnSpc>
              <a:spcPct val="90000"/>
            </a:lnSpc>
            <a:spcBef>
              <a:spcPct val="0"/>
            </a:spcBef>
            <a:spcAft>
              <a:spcPct val="35000"/>
            </a:spcAft>
            <a:buNone/>
          </a:pPr>
          <a:r>
            <a:rPr lang="en-US" sz="1100" kern="1200"/>
            <a:t>Parents and spectators may point out an emergency or safety issues, such as a player apparently injured on the field or observed fighting.</a:t>
          </a:r>
        </a:p>
        <a:p>
          <a:pPr marL="0" lvl="0" indent="0" algn="ctr" defTabSz="488950">
            <a:lnSpc>
              <a:spcPct val="90000"/>
            </a:lnSpc>
            <a:spcBef>
              <a:spcPct val="0"/>
            </a:spcBef>
            <a:spcAft>
              <a:spcPct val="35000"/>
            </a:spcAft>
            <a:buNone/>
          </a:pPr>
          <a:r>
            <a:rPr lang="en-US" sz="1100" kern="1200"/>
            <a:t>Additionally, parents and spectators shall not make derogatory comments to players of either team.</a:t>
          </a:r>
        </a:p>
      </dsp:txBody>
      <dsp:txXfrm>
        <a:off x="3375398" y="1604886"/>
        <a:ext cx="2867360" cy="1483503"/>
      </dsp:txXfrm>
    </dsp:sp>
    <dsp:sp modelId="{826894EE-18DB-401C-85A7-F87EE70D4940}">
      <dsp:nvSpPr>
        <dsp:cNvPr id="0" name=""/>
        <dsp:cNvSpPr/>
      </dsp:nvSpPr>
      <dsp:spPr>
        <a:xfrm>
          <a:off x="7680051" y="0"/>
          <a:ext cx="1003576" cy="8787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58100E8-EC02-4E51-B420-067FD2766B64}">
      <dsp:nvSpPr>
        <dsp:cNvPr id="0" name=""/>
        <dsp:cNvSpPr/>
      </dsp:nvSpPr>
      <dsp:spPr>
        <a:xfrm>
          <a:off x="6748159" y="1007519"/>
          <a:ext cx="2867360" cy="87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b="1" kern="1200"/>
            <a:t>We need your help </a:t>
          </a:r>
          <a:r>
            <a:rPr lang="en-US" sz="1400" kern="1200"/>
            <a:t>– A lot of the referees for younger games are new and still learning</a:t>
          </a:r>
        </a:p>
      </dsp:txBody>
      <dsp:txXfrm>
        <a:off x="6748159" y="1007519"/>
        <a:ext cx="2867360" cy="871777"/>
      </dsp:txXfrm>
    </dsp:sp>
    <dsp:sp modelId="{96E701DC-5115-4E79-9719-8B949B9E0986}">
      <dsp:nvSpPr>
        <dsp:cNvPr id="0" name=""/>
        <dsp:cNvSpPr/>
      </dsp:nvSpPr>
      <dsp:spPr>
        <a:xfrm>
          <a:off x="6748159" y="1939179"/>
          <a:ext cx="2867360" cy="1483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Coaches you are responsible for parents' actions. A referee can not ask a parent to leave but will ask you to help control the parent or ask them to leave</a:t>
          </a:r>
        </a:p>
      </dsp:txBody>
      <dsp:txXfrm>
        <a:off x="6748159" y="1939179"/>
        <a:ext cx="2867360" cy="148350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626D46-EA6D-4B7A-9A8D-9AF80B8E0ABB}">
      <dsp:nvSpPr>
        <dsp:cNvPr id="0" name=""/>
        <dsp:cNvSpPr/>
      </dsp:nvSpPr>
      <dsp:spPr>
        <a:xfrm>
          <a:off x="0" y="138195"/>
          <a:ext cx="6391275" cy="123552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Anyone working with the players must have a background check, Heads Up, and SafeSport.</a:t>
          </a:r>
        </a:p>
      </dsp:txBody>
      <dsp:txXfrm>
        <a:off x="60313" y="198508"/>
        <a:ext cx="6270649" cy="1114894"/>
      </dsp:txXfrm>
    </dsp:sp>
    <dsp:sp modelId="{E79630CE-9E40-4928-B3DE-7934E7054FD5}">
      <dsp:nvSpPr>
        <dsp:cNvPr id="0" name=""/>
        <dsp:cNvSpPr/>
      </dsp:nvSpPr>
      <dsp:spPr>
        <a:xfrm>
          <a:off x="0" y="1373715"/>
          <a:ext cx="6391275"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923"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This includes assistant coach or team manager</a:t>
          </a:r>
        </a:p>
      </dsp:txBody>
      <dsp:txXfrm>
        <a:off x="0" y="1373715"/>
        <a:ext cx="6391275" cy="364320"/>
      </dsp:txXfrm>
    </dsp:sp>
    <dsp:sp modelId="{FDBCD435-B0E2-414C-BCFB-D0F9E70EB546}">
      <dsp:nvSpPr>
        <dsp:cNvPr id="0" name=""/>
        <dsp:cNvSpPr/>
      </dsp:nvSpPr>
      <dsp:spPr>
        <a:xfrm>
          <a:off x="0" y="1738036"/>
          <a:ext cx="6391275" cy="1235520"/>
        </a:xfrm>
        <a:prstGeom prst="roundRect">
          <a:avLst/>
        </a:prstGeom>
        <a:solidFill>
          <a:schemeClr val="accent5">
            <a:hueOff val="-1313969"/>
            <a:satOff val="-8924"/>
            <a:lumOff val="-372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All practices must be in a public space.</a:t>
          </a:r>
        </a:p>
      </dsp:txBody>
      <dsp:txXfrm>
        <a:off x="60313" y="1798349"/>
        <a:ext cx="6270649" cy="1114894"/>
      </dsp:txXfrm>
    </dsp:sp>
    <dsp:sp modelId="{6856F746-C80C-4F7B-AF5C-3BE43E3007CB}">
      <dsp:nvSpPr>
        <dsp:cNvPr id="0" name=""/>
        <dsp:cNvSpPr/>
      </dsp:nvSpPr>
      <dsp:spPr>
        <a:xfrm>
          <a:off x="0" y="2973556"/>
          <a:ext cx="6391275" cy="535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923"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No practices at a private residence – Player and club insurance will not cover an injury at a private residence</a:t>
          </a:r>
        </a:p>
      </dsp:txBody>
      <dsp:txXfrm>
        <a:off x="0" y="2973556"/>
        <a:ext cx="6391275" cy="535095"/>
      </dsp:txXfrm>
    </dsp:sp>
    <dsp:sp modelId="{9A74986C-51A4-4859-98AA-91A232C98BAD}">
      <dsp:nvSpPr>
        <dsp:cNvPr id="0" name=""/>
        <dsp:cNvSpPr/>
      </dsp:nvSpPr>
      <dsp:spPr>
        <a:xfrm>
          <a:off x="0" y="3508651"/>
          <a:ext cx="6391275" cy="1235520"/>
        </a:xfrm>
        <a:prstGeom prst="roundRect">
          <a:avLst/>
        </a:prstGeom>
        <a:solidFill>
          <a:schemeClr val="accent5">
            <a:hueOff val="-2627937"/>
            <a:satOff val="-17848"/>
            <a:lumOff val="-745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Neither the coach nor any adult shall be alone with any of the players without another player or adult being present. </a:t>
          </a:r>
        </a:p>
      </dsp:txBody>
      <dsp:txXfrm>
        <a:off x="60313" y="3568964"/>
        <a:ext cx="6270649" cy="1114894"/>
      </dsp:txXfrm>
    </dsp:sp>
    <dsp:sp modelId="{CA30312A-D15B-4F8E-ADB2-FC1408DC28F0}">
      <dsp:nvSpPr>
        <dsp:cNvPr id="0" name=""/>
        <dsp:cNvSpPr/>
      </dsp:nvSpPr>
      <dsp:spPr>
        <a:xfrm>
          <a:off x="0" y="4744171"/>
          <a:ext cx="6391275"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923"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Make sure another person is waiting with you</a:t>
          </a:r>
        </a:p>
      </dsp:txBody>
      <dsp:txXfrm>
        <a:off x="0" y="4744171"/>
        <a:ext cx="6391275" cy="36432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EBFCAA-F6C4-4652-A606-D5E7EF2FD280}">
      <dsp:nvSpPr>
        <dsp:cNvPr id="0" name=""/>
        <dsp:cNvSpPr/>
      </dsp:nvSpPr>
      <dsp:spPr>
        <a:xfrm>
          <a:off x="480333" y="72985"/>
          <a:ext cx="512367" cy="5123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71836B-5B72-49C3-AD93-9903665C4B9B}">
      <dsp:nvSpPr>
        <dsp:cNvPr id="0" name=""/>
        <dsp:cNvSpPr/>
      </dsp:nvSpPr>
      <dsp:spPr>
        <a:xfrm>
          <a:off x="4564" y="751662"/>
          <a:ext cx="1463906" cy="2410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Coaches are responsible to ensure corner flags are on the field before start of the game and put away after the game</a:t>
          </a:r>
        </a:p>
      </dsp:txBody>
      <dsp:txXfrm>
        <a:off x="4564" y="751662"/>
        <a:ext cx="1463906" cy="2410882"/>
      </dsp:txXfrm>
    </dsp:sp>
    <dsp:sp modelId="{44D09FA9-9BED-4CAE-BBE7-69736FC3FFCF}">
      <dsp:nvSpPr>
        <dsp:cNvPr id="0" name=""/>
        <dsp:cNvSpPr/>
      </dsp:nvSpPr>
      <dsp:spPr>
        <a:xfrm>
          <a:off x="4564" y="3239898"/>
          <a:ext cx="1463906" cy="700725"/>
        </a:xfrm>
        <a:prstGeom prst="rect">
          <a:avLst/>
        </a:prstGeom>
        <a:noFill/>
        <a:ln>
          <a:noFill/>
        </a:ln>
        <a:effectLst/>
      </dsp:spPr>
      <dsp:style>
        <a:lnRef idx="0">
          <a:scrgbClr r="0" g="0" b="0"/>
        </a:lnRef>
        <a:fillRef idx="0">
          <a:scrgbClr r="0" g="0" b="0"/>
        </a:fillRef>
        <a:effectRef idx="0">
          <a:scrgbClr r="0" g="0" b="0"/>
        </a:effectRef>
        <a:fontRef idx="minor"/>
      </dsp:style>
    </dsp:sp>
    <dsp:sp modelId="{8F28CCC0-056F-4AEE-BFE4-C3C3CF441997}">
      <dsp:nvSpPr>
        <dsp:cNvPr id="0" name=""/>
        <dsp:cNvSpPr/>
      </dsp:nvSpPr>
      <dsp:spPr>
        <a:xfrm>
          <a:off x="2200423" y="72985"/>
          <a:ext cx="512367" cy="5123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D601DD-FC53-459D-AB11-80C700B0DCB5}">
      <dsp:nvSpPr>
        <dsp:cNvPr id="0" name=""/>
        <dsp:cNvSpPr/>
      </dsp:nvSpPr>
      <dsp:spPr>
        <a:xfrm>
          <a:off x="1724654" y="751662"/>
          <a:ext cx="1463906" cy="2410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U8 and above coach must have a game card printed and available for the referee – Instruction on how to print a game card are found on the website</a:t>
          </a:r>
        </a:p>
      </dsp:txBody>
      <dsp:txXfrm>
        <a:off x="1724654" y="751662"/>
        <a:ext cx="1463906" cy="2410882"/>
      </dsp:txXfrm>
    </dsp:sp>
    <dsp:sp modelId="{7270E89A-3576-4DE1-ABDD-E9DF5A415ACD}">
      <dsp:nvSpPr>
        <dsp:cNvPr id="0" name=""/>
        <dsp:cNvSpPr/>
      </dsp:nvSpPr>
      <dsp:spPr>
        <a:xfrm>
          <a:off x="1724654" y="3239898"/>
          <a:ext cx="1463906" cy="700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These can be printed at the clubhouse if you do not have a printer</a:t>
          </a:r>
        </a:p>
      </dsp:txBody>
      <dsp:txXfrm>
        <a:off x="1724654" y="3239898"/>
        <a:ext cx="1463906" cy="700725"/>
      </dsp:txXfrm>
    </dsp:sp>
    <dsp:sp modelId="{679BE856-7646-4AE3-8334-C27D3AFBEAFD}">
      <dsp:nvSpPr>
        <dsp:cNvPr id="0" name=""/>
        <dsp:cNvSpPr/>
      </dsp:nvSpPr>
      <dsp:spPr>
        <a:xfrm>
          <a:off x="3920513" y="72985"/>
          <a:ext cx="512367" cy="5123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9F3B59-A351-4710-888B-00FCBAC9B5CF}">
      <dsp:nvSpPr>
        <dsp:cNvPr id="0" name=""/>
        <dsp:cNvSpPr/>
      </dsp:nvSpPr>
      <dsp:spPr>
        <a:xfrm>
          <a:off x="3444743" y="751662"/>
          <a:ext cx="1463906" cy="2410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After the game use the website link at the top of the game card report score</a:t>
          </a:r>
        </a:p>
        <a:p>
          <a:pPr marL="0" lvl="0" indent="0" algn="ctr" defTabSz="622300">
            <a:lnSpc>
              <a:spcPct val="100000"/>
            </a:lnSpc>
            <a:spcBef>
              <a:spcPct val="0"/>
            </a:spcBef>
            <a:spcAft>
              <a:spcPct val="35000"/>
            </a:spcAft>
            <a:buNone/>
            <a:defRPr b="1"/>
          </a:pPr>
          <a:r>
            <a:rPr lang="en-US" sz="1400" kern="1200"/>
            <a:t>U6 and U8 scores will not be displayed on the website</a:t>
          </a:r>
        </a:p>
      </dsp:txBody>
      <dsp:txXfrm>
        <a:off x="3444743" y="751662"/>
        <a:ext cx="1463906" cy="2410882"/>
      </dsp:txXfrm>
    </dsp:sp>
    <dsp:sp modelId="{0B57E755-9E75-4A68-85E2-4D6566FA17B3}">
      <dsp:nvSpPr>
        <dsp:cNvPr id="0" name=""/>
        <dsp:cNvSpPr/>
      </dsp:nvSpPr>
      <dsp:spPr>
        <a:xfrm>
          <a:off x="3444743" y="3239898"/>
          <a:ext cx="1463906" cy="700725"/>
        </a:xfrm>
        <a:prstGeom prst="rect">
          <a:avLst/>
        </a:prstGeom>
        <a:noFill/>
        <a:ln>
          <a:noFill/>
        </a:ln>
        <a:effectLst/>
      </dsp:spPr>
      <dsp:style>
        <a:lnRef idx="0">
          <a:scrgbClr r="0" g="0" b="0"/>
        </a:lnRef>
        <a:fillRef idx="0">
          <a:scrgbClr r="0" g="0" b="0"/>
        </a:fillRef>
        <a:effectRef idx="0">
          <a:scrgbClr r="0" g="0" b="0"/>
        </a:effectRef>
        <a:fontRef idx="minor"/>
      </dsp:style>
    </dsp:sp>
    <dsp:sp modelId="{E41C1C43-3AC7-4D36-B1BE-233D977EE0B7}">
      <dsp:nvSpPr>
        <dsp:cNvPr id="0" name=""/>
        <dsp:cNvSpPr/>
      </dsp:nvSpPr>
      <dsp:spPr>
        <a:xfrm>
          <a:off x="5640603" y="72985"/>
          <a:ext cx="512367" cy="5123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457ED0-9AD3-4F9E-BB04-7ADCED22FC8F}">
      <dsp:nvSpPr>
        <dsp:cNvPr id="0" name=""/>
        <dsp:cNvSpPr/>
      </dsp:nvSpPr>
      <dsp:spPr>
        <a:xfrm>
          <a:off x="5164833" y="751662"/>
          <a:ext cx="1463906" cy="2410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Ensure team area has been picked up after the game</a:t>
          </a:r>
        </a:p>
      </dsp:txBody>
      <dsp:txXfrm>
        <a:off x="5164833" y="751662"/>
        <a:ext cx="1463906" cy="2410882"/>
      </dsp:txXfrm>
    </dsp:sp>
    <dsp:sp modelId="{8CD5D6CA-A58E-4DC9-9B26-107160D215CF}">
      <dsp:nvSpPr>
        <dsp:cNvPr id="0" name=""/>
        <dsp:cNvSpPr/>
      </dsp:nvSpPr>
      <dsp:spPr>
        <a:xfrm>
          <a:off x="5164833" y="3239898"/>
          <a:ext cx="1463906" cy="700725"/>
        </a:xfrm>
        <a:prstGeom prst="rect">
          <a:avLst/>
        </a:prstGeom>
        <a:noFill/>
        <a:ln>
          <a:noFill/>
        </a:ln>
        <a:effectLst/>
      </dsp:spPr>
      <dsp:style>
        <a:lnRef idx="0">
          <a:scrgbClr r="0" g="0" b="0"/>
        </a:lnRef>
        <a:fillRef idx="0">
          <a:scrgbClr r="0" g="0" b="0"/>
        </a:fillRef>
        <a:effectRef idx="0">
          <a:scrgbClr r="0" g="0" b="0"/>
        </a:effectRef>
        <a:fontRef idx="minor"/>
      </dsp:style>
    </dsp:sp>
    <dsp:sp modelId="{918A82E4-950E-4DBA-87A7-9610E8059366}">
      <dsp:nvSpPr>
        <dsp:cNvPr id="0" name=""/>
        <dsp:cNvSpPr/>
      </dsp:nvSpPr>
      <dsp:spPr>
        <a:xfrm>
          <a:off x="7360693" y="72985"/>
          <a:ext cx="512367" cy="5123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A6C4BE-AA35-4E97-BE76-295946268708}">
      <dsp:nvSpPr>
        <dsp:cNvPr id="0" name=""/>
        <dsp:cNvSpPr/>
      </dsp:nvSpPr>
      <dsp:spPr>
        <a:xfrm>
          <a:off x="6884923" y="751662"/>
          <a:ext cx="1463906" cy="2410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Substitutions should be ready to enter the game at the Halfway line. Substitutions should not enter the game from the team bench.</a:t>
          </a:r>
        </a:p>
      </dsp:txBody>
      <dsp:txXfrm>
        <a:off x="6884923" y="751662"/>
        <a:ext cx="1463906" cy="2410882"/>
      </dsp:txXfrm>
    </dsp:sp>
    <dsp:sp modelId="{55FF40E1-6FB7-4FE8-844D-46CC4573037D}">
      <dsp:nvSpPr>
        <dsp:cNvPr id="0" name=""/>
        <dsp:cNvSpPr/>
      </dsp:nvSpPr>
      <dsp:spPr>
        <a:xfrm>
          <a:off x="6884923" y="3239898"/>
          <a:ext cx="1463906" cy="700725"/>
        </a:xfrm>
        <a:prstGeom prst="rect">
          <a:avLst/>
        </a:prstGeom>
        <a:noFill/>
        <a:ln>
          <a:noFill/>
        </a:ln>
        <a:effectLst/>
      </dsp:spPr>
      <dsp:style>
        <a:lnRef idx="0">
          <a:scrgbClr r="0" g="0" b="0"/>
        </a:lnRef>
        <a:fillRef idx="0">
          <a:scrgbClr r="0" g="0" b="0"/>
        </a:fillRef>
        <a:effectRef idx="0">
          <a:scrgbClr r="0" g="0" b="0"/>
        </a:effectRef>
        <a:fontRef idx="minor"/>
      </dsp:style>
    </dsp:sp>
    <dsp:sp modelId="{D9CADFC9-D717-4511-BCDE-B5EB216AB933}">
      <dsp:nvSpPr>
        <dsp:cNvPr id="0" name=""/>
        <dsp:cNvSpPr/>
      </dsp:nvSpPr>
      <dsp:spPr>
        <a:xfrm>
          <a:off x="9080783" y="72985"/>
          <a:ext cx="512367" cy="5123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57FE46-C0B9-46E9-A2BC-D22D0CF5F4EC}">
      <dsp:nvSpPr>
        <dsp:cNvPr id="0" name=""/>
        <dsp:cNvSpPr/>
      </dsp:nvSpPr>
      <dsp:spPr>
        <a:xfrm>
          <a:off x="8605013" y="751662"/>
          <a:ext cx="1463906" cy="2410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U10 and up team must provide player passes to the referee at team check-ins.</a:t>
          </a:r>
        </a:p>
      </dsp:txBody>
      <dsp:txXfrm>
        <a:off x="8605013" y="751662"/>
        <a:ext cx="1463906" cy="2410882"/>
      </dsp:txXfrm>
    </dsp:sp>
    <dsp:sp modelId="{5172DC53-18B5-4505-9717-3643587B4DC6}">
      <dsp:nvSpPr>
        <dsp:cNvPr id="0" name=""/>
        <dsp:cNvSpPr/>
      </dsp:nvSpPr>
      <dsp:spPr>
        <a:xfrm>
          <a:off x="8605013" y="3239898"/>
          <a:ext cx="1463906" cy="700725"/>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74819E-4201-4C9E-BC1E-77386F3C3D6B}">
      <dsp:nvSpPr>
        <dsp:cNvPr id="0" name=""/>
        <dsp:cNvSpPr/>
      </dsp:nvSpPr>
      <dsp:spPr>
        <a:xfrm>
          <a:off x="-94296" y="9370"/>
          <a:ext cx="6391275" cy="72109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E52348-5696-4365-8459-F7DED28424F8}">
      <dsp:nvSpPr>
        <dsp:cNvPr id="0" name=""/>
        <dsp:cNvSpPr/>
      </dsp:nvSpPr>
      <dsp:spPr>
        <a:xfrm>
          <a:off x="123834" y="171616"/>
          <a:ext cx="396602" cy="3966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AB2A998-8D4F-4662-BB8D-D2F55520B8ED}">
      <dsp:nvSpPr>
        <dsp:cNvPr id="0" name=""/>
        <dsp:cNvSpPr/>
      </dsp:nvSpPr>
      <dsp:spPr>
        <a:xfrm>
          <a:off x="738569" y="9370"/>
          <a:ext cx="5556779" cy="721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16" tIns="76316" rIns="76316" bIns="76316" numCol="1" spcCol="1270" anchor="ctr" anchorCtr="0">
          <a:noAutofit/>
        </a:bodyPr>
        <a:lstStyle/>
        <a:p>
          <a:pPr marL="0" lvl="0" indent="0" algn="l" defTabSz="800100">
            <a:lnSpc>
              <a:spcPct val="100000"/>
            </a:lnSpc>
            <a:spcBef>
              <a:spcPct val="0"/>
            </a:spcBef>
            <a:spcAft>
              <a:spcPct val="35000"/>
            </a:spcAft>
            <a:buNone/>
          </a:pPr>
          <a:r>
            <a:rPr lang="en-US" sz="1800" kern="1200"/>
            <a:t>Practice may start as of now if the coach has completed all 3 coaching requirements</a:t>
          </a:r>
        </a:p>
      </dsp:txBody>
      <dsp:txXfrm>
        <a:off x="738569" y="9370"/>
        <a:ext cx="5556779" cy="721096"/>
      </dsp:txXfrm>
    </dsp:sp>
    <dsp:sp modelId="{B4AF5DFB-C9D3-44ED-9D31-16EDF2F0707F}">
      <dsp:nvSpPr>
        <dsp:cNvPr id="0" name=""/>
        <dsp:cNvSpPr/>
      </dsp:nvSpPr>
      <dsp:spPr>
        <a:xfrm>
          <a:off x="-94296" y="910740"/>
          <a:ext cx="6391275" cy="72109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62E23B-640E-4289-A3DD-A385F8432E04}">
      <dsp:nvSpPr>
        <dsp:cNvPr id="0" name=""/>
        <dsp:cNvSpPr/>
      </dsp:nvSpPr>
      <dsp:spPr>
        <a:xfrm>
          <a:off x="123834" y="1072987"/>
          <a:ext cx="396602" cy="3966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8795388-787A-4B94-8114-8FA4EAE7EFA0}">
      <dsp:nvSpPr>
        <dsp:cNvPr id="0" name=""/>
        <dsp:cNvSpPr/>
      </dsp:nvSpPr>
      <dsp:spPr>
        <a:xfrm>
          <a:off x="738569" y="910740"/>
          <a:ext cx="5556779" cy="721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16" tIns="76316" rIns="76316" bIns="76316" numCol="1" spcCol="1270" anchor="ctr" anchorCtr="0">
          <a:noAutofit/>
        </a:bodyPr>
        <a:lstStyle/>
        <a:p>
          <a:pPr marL="0" lvl="0" indent="0" algn="l" defTabSz="800100">
            <a:lnSpc>
              <a:spcPct val="100000"/>
            </a:lnSpc>
            <a:spcBef>
              <a:spcPct val="0"/>
            </a:spcBef>
            <a:spcAft>
              <a:spcPct val="35000"/>
            </a:spcAft>
            <a:buNone/>
          </a:pPr>
          <a:r>
            <a:rPr lang="en-US" sz="1800" kern="1200" dirty="0"/>
            <a:t>Field Prep day – August 29</a:t>
          </a:r>
          <a:r>
            <a:rPr lang="en-US" sz="1800" kern="1200" baseline="30000" dirty="0"/>
            <a:t>th</a:t>
          </a:r>
          <a:r>
            <a:rPr lang="en-US" sz="1800" kern="1200" dirty="0"/>
            <a:t> @ 8AM</a:t>
          </a:r>
        </a:p>
      </dsp:txBody>
      <dsp:txXfrm>
        <a:off x="738569" y="910740"/>
        <a:ext cx="5556779" cy="721096"/>
      </dsp:txXfrm>
    </dsp:sp>
    <dsp:sp modelId="{7F99C7D1-A671-4EB8-A315-8BABA7F466AE}">
      <dsp:nvSpPr>
        <dsp:cNvPr id="0" name=""/>
        <dsp:cNvSpPr/>
      </dsp:nvSpPr>
      <dsp:spPr>
        <a:xfrm>
          <a:off x="-94296" y="1812110"/>
          <a:ext cx="6391275" cy="72109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98240E-11D9-44C4-BEBF-A2DD1DCC848B}">
      <dsp:nvSpPr>
        <dsp:cNvPr id="0" name=""/>
        <dsp:cNvSpPr/>
      </dsp:nvSpPr>
      <dsp:spPr>
        <a:xfrm>
          <a:off x="123834" y="1974357"/>
          <a:ext cx="396602" cy="3966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0E96A3C-D2BA-46BE-8430-5B569BA11899}">
      <dsp:nvSpPr>
        <dsp:cNvPr id="0" name=""/>
        <dsp:cNvSpPr/>
      </dsp:nvSpPr>
      <dsp:spPr>
        <a:xfrm>
          <a:off x="738569" y="1812110"/>
          <a:ext cx="5556779" cy="721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16" tIns="76316" rIns="76316" bIns="76316" numCol="1" spcCol="1270" anchor="ctr" anchorCtr="0">
          <a:noAutofit/>
        </a:bodyPr>
        <a:lstStyle/>
        <a:p>
          <a:pPr marL="0" lvl="0" indent="0" algn="l" defTabSz="800100">
            <a:lnSpc>
              <a:spcPct val="100000"/>
            </a:lnSpc>
            <a:spcBef>
              <a:spcPct val="0"/>
            </a:spcBef>
            <a:spcAft>
              <a:spcPct val="35000"/>
            </a:spcAft>
            <a:buNone/>
          </a:pPr>
          <a:r>
            <a:rPr lang="en-US" sz="1800" kern="1200" dirty="0"/>
            <a:t>Schedules </a:t>
          </a:r>
          <a:r>
            <a:rPr lang="en-US" sz="1800" u="sng" kern="1200" dirty="0"/>
            <a:t>should</a:t>
          </a:r>
          <a:r>
            <a:rPr lang="en-US" sz="1800" kern="1200" dirty="0"/>
            <a:t> be available September 4th</a:t>
          </a:r>
        </a:p>
      </dsp:txBody>
      <dsp:txXfrm>
        <a:off x="738569" y="1812110"/>
        <a:ext cx="5556779" cy="721096"/>
      </dsp:txXfrm>
    </dsp:sp>
    <dsp:sp modelId="{FAF6B2C4-538F-4C87-85A9-EE7E5E0F7CEA}">
      <dsp:nvSpPr>
        <dsp:cNvPr id="0" name=""/>
        <dsp:cNvSpPr/>
      </dsp:nvSpPr>
      <dsp:spPr>
        <a:xfrm>
          <a:off x="-94296" y="2713480"/>
          <a:ext cx="6391275" cy="72109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94C9BA-C6E6-48D4-A2C9-106E4A0EC0FA}">
      <dsp:nvSpPr>
        <dsp:cNvPr id="0" name=""/>
        <dsp:cNvSpPr/>
      </dsp:nvSpPr>
      <dsp:spPr>
        <a:xfrm>
          <a:off x="34204" y="2874087"/>
          <a:ext cx="575863" cy="3998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t="-22000" b="-22000"/>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4031B6F-AFE3-44DD-AF76-A997C84BDCB9}">
      <dsp:nvSpPr>
        <dsp:cNvPr id="0" name=""/>
        <dsp:cNvSpPr/>
      </dsp:nvSpPr>
      <dsp:spPr>
        <a:xfrm>
          <a:off x="738569" y="2713480"/>
          <a:ext cx="5556779" cy="721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16" tIns="76316" rIns="76316" bIns="76316" numCol="1" spcCol="1270" anchor="ctr" anchorCtr="0">
          <a:noAutofit/>
        </a:bodyPr>
        <a:lstStyle/>
        <a:p>
          <a:pPr marL="0" lvl="0" indent="0" algn="l" defTabSz="800100">
            <a:lnSpc>
              <a:spcPct val="100000"/>
            </a:lnSpc>
            <a:spcBef>
              <a:spcPct val="0"/>
            </a:spcBef>
            <a:spcAft>
              <a:spcPct val="35000"/>
            </a:spcAft>
            <a:buNone/>
          </a:pPr>
          <a:r>
            <a:rPr lang="en-US" sz="1800" kern="1200" dirty="0"/>
            <a:t>Games start – September 12th </a:t>
          </a:r>
          <a:endParaRPr lang="en-US" sz="1800" kern="1200" baseline="30000" dirty="0"/>
        </a:p>
      </dsp:txBody>
      <dsp:txXfrm>
        <a:off x="738569" y="2713480"/>
        <a:ext cx="5556779" cy="721096"/>
      </dsp:txXfrm>
    </dsp:sp>
    <dsp:sp modelId="{12D73BEF-5508-4163-8692-2976D9A3E4D3}">
      <dsp:nvSpPr>
        <dsp:cNvPr id="0" name=""/>
        <dsp:cNvSpPr/>
      </dsp:nvSpPr>
      <dsp:spPr>
        <a:xfrm>
          <a:off x="-94296" y="3614850"/>
          <a:ext cx="6391275" cy="72109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32B132-E348-4572-B489-B720F965EE3F}">
      <dsp:nvSpPr>
        <dsp:cNvPr id="0" name=""/>
        <dsp:cNvSpPr/>
      </dsp:nvSpPr>
      <dsp:spPr>
        <a:xfrm>
          <a:off x="123834" y="3777097"/>
          <a:ext cx="396602" cy="3966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B89D47F-3414-4AB1-AC4D-98794DDA6C4B}">
      <dsp:nvSpPr>
        <dsp:cNvPr id="0" name=""/>
        <dsp:cNvSpPr/>
      </dsp:nvSpPr>
      <dsp:spPr>
        <a:xfrm>
          <a:off x="738569" y="3614850"/>
          <a:ext cx="5556779" cy="721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16" tIns="76316" rIns="76316" bIns="76316" numCol="1" spcCol="1270" anchor="ctr" anchorCtr="0">
          <a:noAutofit/>
        </a:bodyPr>
        <a:lstStyle/>
        <a:p>
          <a:pPr marL="0" lvl="0" indent="0" algn="l" defTabSz="800100">
            <a:lnSpc>
              <a:spcPct val="100000"/>
            </a:lnSpc>
            <a:spcBef>
              <a:spcPct val="0"/>
            </a:spcBef>
            <a:spcAft>
              <a:spcPct val="35000"/>
            </a:spcAft>
            <a:buNone/>
          </a:pPr>
          <a:r>
            <a:rPr lang="en-US" sz="1800" kern="1200" dirty="0"/>
            <a:t>Lil Kicks start - September 15</a:t>
          </a:r>
          <a:r>
            <a:rPr lang="en-US" sz="1800" kern="1200" baseline="30000" dirty="0"/>
            <a:t>th</a:t>
          </a:r>
          <a:endParaRPr lang="en-US" sz="1800" kern="1200" dirty="0"/>
        </a:p>
      </dsp:txBody>
      <dsp:txXfrm>
        <a:off x="738569" y="3614850"/>
        <a:ext cx="5556779" cy="721096"/>
      </dsp:txXfrm>
    </dsp:sp>
    <dsp:sp modelId="{CBD584C0-720D-45CC-B5A7-0FAFFBE0B30E}">
      <dsp:nvSpPr>
        <dsp:cNvPr id="0" name=""/>
        <dsp:cNvSpPr/>
      </dsp:nvSpPr>
      <dsp:spPr>
        <a:xfrm>
          <a:off x="-94296" y="4516220"/>
          <a:ext cx="6391275" cy="72109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E4ED3A-FEFB-40BF-9A05-CDBDF7D2DC1D}">
      <dsp:nvSpPr>
        <dsp:cNvPr id="0" name=""/>
        <dsp:cNvSpPr/>
      </dsp:nvSpPr>
      <dsp:spPr>
        <a:xfrm>
          <a:off x="123834" y="4678467"/>
          <a:ext cx="396602" cy="3966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655C8E0-3D89-48F7-8F7B-A79E457640A2}">
      <dsp:nvSpPr>
        <dsp:cNvPr id="0" name=""/>
        <dsp:cNvSpPr/>
      </dsp:nvSpPr>
      <dsp:spPr>
        <a:xfrm>
          <a:off x="738569" y="4516220"/>
          <a:ext cx="2876073" cy="721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16" tIns="76316" rIns="76316" bIns="76316" numCol="1" spcCol="1270" anchor="ctr" anchorCtr="0">
          <a:noAutofit/>
        </a:bodyPr>
        <a:lstStyle/>
        <a:p>
          <a:pPr marL="0" lvl="0" indent="0" algn="l" defTabSz="800100">
            <a:lnSpc>
              <a:spcPct val="100000"/>
            </a:lnSpc>
            <a:spcBef>
              <a:spcPct val="0"/>
            </a:spcBef>
            <a:spcAft>
              <a:spcPct val="35000"/>
            </a:spcAft>
            <a:buNone/>
          </a:pPr>
          <a:r>
            <a:rPr lang="en-US" sz="1800" kern="1200"/>
            <a:t>Game Reschedule request</a:t>
          </a:r>
        </a:p>
      </dsp:txBody>
      <dsp:txXfrm>
        <a:off x="738569" y="4516220"/>
        <a:ext cx="2876073" cy="721096"/>
      </dsp:txXfrm>
    </dsp:sp>
    <dsp:sp modelId="{37B1AA0C-437D-496C-A116-BDDF349A0D25}">
      <dsp:nvSpPr>
        <dsp:cNvPr id="0" name=""/>
        <dsp:cNvSpPr/>
      </dsp:nvSpPr>
      <dsp:spPr>
        <a:xfrm>
          <a:off x="3424419" y="4516220"/>
          <a:ext cx="3061152" cy="721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16" tIns="76316" rIns="76316" bIns="76316" numCol="1" spcCol="1270" anchor="ctr" anchorCtr="0">
          <a:noAutofit/>
        </a:bodyPr>
        <a:lstStyle/>
        <a:p>
          <a:pPr marL="0" lvl="0" indent="0" algn="l" defTabSz="622300">
            <a:lnSpc>
              <a:spcPct val="100000"/>
            </a:lnSpc>
            <a:spcBef>
              <a:spcPct val="0"/>
            </a:spcBef>
            <a:spcAft>
              <a:spcPct val="35000"/>
            </a:spcAft>
            <a:buNone/>
          </a:pPr>
          <a:r>
            <a:rPr lang="en-US" sz="1400" kern="1200"/>
            <a:t>Submit form from the website</a:t>
          </a:r>
          <a:endParaRPr lang="en-US" sz="1400" kern="1200">
            <a:solidFill>
              <a:srgbClr val="0070C0"/>
            </a:solidFill>
          </a:endParaRPr>
        </a:p>
      </dsp:txBody>
      <dsp:txXfrm>
        <a:off x="3424419" y="4516220"/>
        <a:ext cx="3061152" cy="7210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23A5A1-B42B-4404-9EE9-6605D952166F}">
      <dsp:nvSpPr>
        <dsp:cNvPr id="0" name=""/>
        <dsp:cNvSpPr/>
      </dsp:nvSpPr>
      <dsp:spPr>
        <a:xfrm>
          <a:off x="0" y="741353"/>
          <a:ext cx="6391275" cy="4088700"/>
        </a:xfrm>
        <a:prstGeom prst="rect">
          <a:avLst/>
        </a:prstGeom>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6034" tIns="458216" rIns="496034" bIns="156464" numCol="1" spcCol="1270" anchor="t" anchorCtr="0">
          <a:noAutofit/>
        </a:bodyPr>
        <a:lstStyle/>
        <a:p>
          <a:pPr marL="228600" lvl="1" indent="-228600" algn="l" defTabSz="977900">
            <a:lnSpc>
              <a:spcPct val="90000"/>
            </a:lnSpc>
            <a:spcBef>
              <a:spcPct val="0"/>
            </a:spcBef>
            <a:spcAft>
              <a:spcPct val="15000"/>
            </a:spcAft>
            <a:buNone/>
          </a:pPr>
          <a:r>
            <a:rPr lang="en-US" sz="2200" kern="1200"/>
            <a:t>No pets are allowed except in the parking lot and the walking trail</a:t>
          </a:r>
        </a:p>
        <a:p>
          <a:pPr marL="457200" lvl="2" indent="-228600" algn="l" defTabSz="977900">
            <a:lnSpc>
              <a:spcPct val="90000"/>
            </a:lnSpc>
            <a:spcBef>
              <a:spcPct val="0"/>
            </a:spcBef>
            <a:spcAft>
              <a:spcPct val="15000"/>
            </a:spcAft>
            <a:buChar char="•"/>
          </a:pPr>
          <a:r>
            <a:rPr lang="en-US" sz="2200" kern="1200"/>
            <a:t>This includes but is not limited to</a:t>
          </a:r>
        </a:p>
        <a:p>
          <a:pPr marL="685800" lvl="3" indent="-228600" algn="l" defTabSz="977900">
            <a:lnSpc>
              <a:spcPct val="90000"/>
            </a:lnSpc>
            <a:spcBef>
              <a:spcPct val="0"/>
            </a:spcBef>
            <a:spcAft>
              <a:spcPct val="15000"/>
            </a:spcAft>
            <a:buChar char="•"/>
          </a:pPr>
          <a:r>
            <a:rPr lang="en-US" sz="2200" kern="1200"/>
            <a:t>Dogs</a:t>
          </a:r>
        </a:p>
        <a:p>
          <a:pPr marL="685800" lvl="3" indent="-228600" algn="l" defTabSz="977900">
            <a:lnSpc>
              <a:spcPct val="90000"/>
            </a:lnSpc>
            <a:spcBef>
              <a:spcPct val="0"/>
            </a:spcBef>
            <a:spcAft>
              <a:spcPct val="15000"/>
            </a:spcAft>
            <a:buChar char="•"/>
          </a:pPr>
          <a:r>
            <a:rPr lang="en-US" sz="2200" kern="1200"/>
            <a:t>Cats</a:t>
          </a:r>
        </a:p>
        <a:p>
          <a:pPr marL="685800" lvl="3" indent="-228600" algn="l" defTabSz="977900">
            <a:lnSpc>
              <a:spcPct val="90000"/>
            </a:lnSpc>
            <a:spcBef>
              <a:spcPct val="0"/>
            </a:spcBef>
            <a:spcAft>
              <a:spcPct val="15000"/>
            </a:spcAft>
            <a:buChar char="•"/>
          </a:pPr>
          <a:r>
            <a:rPr lang="en-US" sz="2200" kern="1200"/>
            <a:t>Snakes</a:t>
          </a:r>
        </a:p>
        <a:p>
          <a:pPr marL="685800" lvl="3" indent="-228600" algn="l" defTabSz="977900">
            <a:lnSpc>
              <a:spcPct val="90000"/>
            </a:lnSpc>
            <a:spcBef>
              <a:spcPct val="0"/>
            </a:spcBef>
            <a:spcAft>
              <a:spcPct val="15000"/>
            </a:spcAft>
            <a:buChar char="•"/>
          </a:pPr>
          <a:r>
            <a:rPr lang="en-US" sz="2200" kern="1200"/>
            <a:t>Horses</a:t>
          </a:r>
        </a:p>
        <a:p>
          <a:pPr marL="228600" lvl="1" indent="-228600" algn="l" defTabSz="977900">
            <a:lnSpc>
              <a:spcPct val="90000"/>
            </a:lnSpc>
            <a:spcBef>
              <a:spcPct val="0"/>
            </a:spcBef>
            <a:spcAft>
              <a:spcPct val="15000"/>
            </a:spcAft>
            <a:buNone/>
          </a:pPr>
          <a:r>
            <a:rPr lang="en-US" sz="2200" kern="1200"/>
            <a:t>No tobacco use is permitted including vapes</a:t>
          </a:r>
        </a:p>
        <a:p>
          <a:pPr marL="228600" lvl="1" indent="-228600" algn="l" defTabSz="977900">
            <a:lnSpc>
              <a:spcPct val="90000"/>
            </a:lnSpc>
            <a:spcBef>
              <a:spcPct val="0"/>
            </a:spcBef>
            <a:spcAft>
              <a:spcPct val="15000"/>
            </a:spcAft>
            <a:buChar char="•"/>
          </a:pPr>
          <a:r>
            <a:rPr lang="en-US" sz="2200" kern="1200"/>
            <a:t>No alcohol is allowed	</a:t>
          </a:r>
        </a:p>
      </dsp:txBody>
      <dsp:txXfrm>
        <a:off x="0" y="741353"/>
        <a:ext cx="6391275" cy="4088700"/>
      </dsp:txXfrm>
    </dsp:sp>
    <dsp:sp modelId="{685A618D-10CC-4472-8904-EDBDB0519B8F}">
      <dsp:nvSpPr>
        <dsp:cNvPr id="0" name=""/>
        <dsp:cNvSpPr/>
      </dsp:nvSpPr>
      <dsp:spPr>
        <a:xfrm>
          <a:off x="319563" y="416633"/>
          <a:ext cx="4473892" cy="649440"/>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9102" tIns="0" rIns="169102" bIns="0" numCol="1" spcCol="1270" anchor="ctr" anchorCtr="0">
          <a:noAutofit/>
        </a:bodyPr>
        <a:lstStyle/>
        <a:p>
          <a:pPr marL="0" lvl="0" indent="0" algn="l" defTabSz="977900">
            <a:lnSpc>
              <a:spcPct val="90000"/>
            </a:lnSpc>
            <a:spcBef>
              <a:spcPct val="0"/>
            </a:spcBef>
            <a:spcAft>
              <a:spcPct val="35000"/>
            </a:spcAft>
            <a:buNone/>
          </a:pPr>
          <a:r>
            <a:rPr lang="en-US" sz="2200" kern="1200"/>
            <a:t>The Soccer Club is a City park</a:t>
          </a:r>
        </a:p>
      </dsp:txBody>
      <dsp:txXfrm>
        <a:off x="351266" y="448336"/>
        <a:ext cx="4410486" cy="5860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E97938-D436-4D7E-80D9-CD002748D6A5}">
      <dsp:nvSpPr>
        <dsp:cNvPr id="0" name=""/>
        <dsp:cNvSpPr/>
      </dsp:nvSpPr>
      <dsp:spPr>
        <a:xfrm>
          <a:off x="385217" y="0"/>
          <a:ext cx="1510523" cy="77123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3C59117-B5A7-4595-A824-9248484636D3}">
      <dsp:nvSpPr>
        <dsp:cNvPr id="0" name=""/>
        <dsp:cNvSpPr/>
      </dsp:nvSpPr>
      <dsp:spPr>
        <a:xfrm>
          <a:off x="408328" y="854921"/>
          <a:ext cx="4315781" cy="1985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0" i="0" kern="1200"/>
            <a:t>Uniforms are up to each team</a:t>
          </a:r>
        </a:p>
        <a:p>
          <a:pPr marL="0" lvl="0" indent="0" algn="l" defTabSz="622300">
            <a:lnSpc>
              <a:spcPct val="100000"/>
            </a:lnSpc>
            <a:spcBef>
              <a:spcPct val="0"/>
            </a:spcBef>
            <a:spcAft>
              <a:spcPct val="35000"/>
            </a:spcAft>
            <a:buNone/>
            <a:defRPr b="1"/>
          </a:pPr>
          <a:r>
            <a:rPr lang="en-US" sz="1400" b="0" i="0" kern="1200"/>
            <a:t>Try to keep costs low</a:t>
          </a:r>
        </a:p>
        <a:p>
          <a:pPr marL="0" lvl="0" indent="0" algn="l" defTabSz="622300">
            <a:lnSpc>
              <a:spcPct val="100000"/>
            </a:lnSpc>
            <a:spcBef>
              <a:spcPct val="0"/>
            </a:spcBef>
            <a:spcAft>
              <a:spcPct val="35000"/>
            </a:spcAft>
            <a:buNone/>
            <a:defRPr b="1"/>
          </a:pPr>
          <a:r>
            <a:rPr lang="en-US" sz="1400" b="0" i="0" kern="1200"/>
            <a:t>Younger teams order shirts as a team, pick a color, and have parents pick up shorts and socks</a:t>
          </a:r>
        </a:p>
        <a:p>
          <a:pPr marL="0" lvl="0" indent="0" algn="l" defTabSz="622300">
            <a:lnSpc>
              <a:spcPct val="100000"/>
            </a:lnSpc>
            <a:spcBef>
              <a:spcPct val="0"/>
            </a:spcBef>
            <a:spcAft>
              <a:spcPct val="35000"/>
            </a:spcAft>
            <a:buNone/>
            <a:defRPr b="1"/>
          </a:pPr>
          <a:r>
            <a:rPr lang="en-US" sz="1400" b="0" i="0" kern="1200"/>
            <a:t>Many places to order from</a:t>
          </a:r>
        </a:p>
        <a:p>
          <a:pPr marL="0" lvl="0" indent="0" algn="l" defTabSz="622300">
            <a:lnSpc>
              <a:spcPct val="100000"/>
            </a:lnSpc>
            <a:spcBef>
              <a:spcPct val="0"/>
            </a:spcBef>
            <a:spcAft>
              <a:spcPct val="35000"/>
            </a:spcAft>
            <a:buNone/>
            <a:defRPr b="1"/>
          </a:pPr>
          <a:r>
            <a:rPr lang="en-US" sz="1400" b="0" i="0" kern="1200"/>
            <a:t>	ScoreSports.com</a:t>
          </a:r>
        </a:p>
        <a:p>
          <a:pPr marL="0" lvl="0" indent="0" algn="l" defTabSz="622300">
            <a:lnSpc>
              <a:spcPct val="100000"/>
            </a:lnSpc>
            <a:spcBef>
              <a:spcPct val="0"/>
            </a:spcBef>
            <a:spcAft>
              <a:spcPct val="35000"/>
            </a:spcAft>
            <a:buNone/>
            <a:defRPr b="1"/>
          </a:pPr>
          <a:r>
            <a:rPr lang="en-US" sz="1400" b="0" i="0" kern="1200"/>
            <a:t>	Local vendors</a:t>
          </a:r>
        </a:p>
        <a:p>
          <a:pPr marL="0" lvl="0" indent="0" algn="l" defTabSz="622300">
            <a:lnSpc>
              <a:spcPct val="100000"/>
            </a:lnSpc>
            <a:spcBef>
              <a:spcPct val="0"/>
            </a:spcBef>
            <a:spcAft>
              <a:spcPct val="35000"/>
            </a:spcAft>
            <a:buNone/>
            <a:defRPr b="1"/>
          </a:pPr>
          <a:r>
            <a:rPr lang="en-US" sz="1400" b="0" i="0" kern="1200"/>
            <a:t>	Epic Sports</a:t>
          </a:r>
        </a:p>
        <a:p>
          <a:pPr marL="0" lvl="0" indent="0" algn="l" defTabSz="622300">
            <a:lnSpc>
              <a:spcPct val="100000"/>
            </a:lnSpc>
            <a:spcBef>
              <a:spcPct val="0"/>
            </a:spcBef>
            <a:spcAft>
              <a:spcPct val="35000"/>
            </a:spcAft>
            <a:buNone/>
            <a:defRPr b="1"/>
          </a:pPr>
          <a:r>
            <a:rPr lang="en-US" sz="1400" b="0" i="0" kern="1200"/>
            <a:t>Try to avoid Yellow for the uniform color. Most new referees only have yellow</a:t>
          </a:r>
        </a:p>
        <a:p>
          <a:pPr marL="0" lvl="0" indent="0" algn="l" defTabSz="622300">
            <a:lnSpc>
              <a:spcPct val="100000"/>
            </a:lnSpc>
            <a:spcBef>
              <a:spcPct val="0"/>
            </a:spcBef>
            <a:spcAft>
              <a:spcPct val="35000"/>
            </a:spcAft>
            <a:buNone/>
            <a:defRPr b="1"/>
          </a:pPr>
          <a:r>
            <a:rPr lang="en-US" sz="1400" b="0" i="0" kern="1200"/>
            <a:t>U12 and down can not have players names on the jersey, First/Last or nickname</a:t>
          </a:r>
        </a:p>
        <a:p>
          <a:pPr marL="0" lvl="0" indent="0" algn="l" defTabSz="622300">
            <a:lnSpc>
              <a:spcPct val="100000"/>
            </a:lnSpc>
            <a:spcBef>
              <a:spcPct val="0"/>
            </a:spcBef>
            <a:spcAft>
              <a:spcPct val="35000"/>
            </a:spcAft>
            <a:buNone/>
            <a:defRPr b="1"/>
          </a:pPr>
          <a:r>
            <a:rPr lang="en-US" sz="1400" b="0" i="0" kern="1200"/>
            <a:t>U14 and up may have names</a:t>
          </a:r>
        </a:p>
        <a:p>
          <a:pPr marL="0" lvl="0" indent="0" algn="l" defTabSz="622300">
            <a:spcBef>
              <a:spcPct val="0"/>
            </a:spcBef>
            <a:spcAft>
              <a:spcPct val="35000"/>
            </a:spcAft>
            <a:buNone/>
            <a:defRPr b="1"/>
          </a:pPr>
          <a:endParaRPr lang="en-US" sz="1400" kern="1200"/>
        </a:p>
      </dsp:txBody>
      <dsp:txXfrm>
        <a:off x="408328" y="854921"/>
        <a:ext cx="4315781" cy="1985116"/>
      </dsp:txXfrm>
    </dsp:sp>
    <dsp:sp modelId="{74054D1C-70D0-491D-BF56-C0393E9674E4}">
      <dsp:nvSpPr>
        <dsp:cNvPr id="0" name=""/>
        <dsp:cNvSpPr/>
      </dsp:nvSpPr>
      <dsp:spPr>
        <a:xfrm>
          <a:off x="408328" y="2878961"/>
          <a:ext cx="4315781" cy="932780"/>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B90C3-BD76-4890-A939-833631FE1479}">
      <dsp:nvSpPr>
        <dsp:cNvPr id="0" name=""/>
        <dsp:cNvSpPr/>
      </dsp:nvSpPr>
      <dsp:spPr>
        <a:xfrm>
          <a:off x="0" y="438469"/>
          <a:ext cx="6391275" cy="2079000"/>
        </a:xfrm>
        <a:prstGeom prst="rect">
          <a:avLst/>
        </a:prstGeom>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6034" tIns="416560" rIns="496034"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Games fields have nets on the goals and are numbered 1-13</a:t>
          </a:r>
        </a:p>
        <a:p>
          <a:pPr marL="171450" lvl="1" indent="-171450" algn="l" defTabSz="711200">
            <a:lnSpc>
              <a:spcPct val="90000"/>
            </a:lnSpc>
            <a:spcBef>
              <a:spcPct val="0"/>
            </a:spcBef>
            <a:spcAft>
              <a:spcPct val="15000"/>
            </a:spcAft>
            <a:buChar char="•"/>
          </a:pPr>
          <a:r>
            <a:rPr lang="en-US" sz="1600" kern="1200"/>
            <a:t>Practice fields do not have nets you may put one up but needs to be taken down after practice</a:t>
          </a:r>
        </a:p>
        <a:p>
          <a:pPr marL="171450" lvl="1" indent="-171450" algn="l" defTabSz="711200">
            <a:lnSpc>
              <a:spcPct val="90000"/>
            </a:lnSpc>
            <a:spcBef>
              <a:spcPct val="0"/>
            </a:spcBef>
            <a:spcAft>
              <a:spcPct val="15000"/>
            </a:spcAft>
            <a:buChar char="•"/>
          </a:pPr>
          <a:r>
            <a:rPr lang="en-US" sz="1600" kern="1200"/>
            <a:t>Practice fields are first come first serve</a:t>
          </a:r>
        </a:p>
        <a:p>
          <a:pPr marL="171450" lvl="1" indent="-171450" algn="l" defTabSz="711200">
            <a:lnSpc>
              <a:spcPct val="90000"/>
            </a:lnSpc>
            <a:spcBef>
              <a:spcPct val="0"/>
            </a:spcBef>
            <a:spcAft>
              <a:spcPct val="15000"/>
            </a:spcAft>
            <a:buChar char="•"/>
          </a:pPr>
          <a:r>
            <a:rPr lang="en-US" sz="1600" kern="1200"/>
            <a:t>Try to use age-appropriate goals</a:t>
          </a:r>
          <a:r>
            <a:rPr lang="en-US" sz="2000" kern="1200"/>
            <a:t>	</a:t>
          </a:r>
        </a:p>
      </dsp:txBody>
      <dsp:txXfrm>
        <a:off x="0" y="438469"/>
        <a:ext cx="6391275" cy="2079000"/>
      </dsp:txXfrm>
    </dsp:sp>
    <dsp:sp modelId="{47309153-E9AA-4646-9F41-B51B08BFA440}">
      <dsp:nvSpPr>
        <dsp:cNvPr id="0" name=""/>
        <dsp:cNvSpPr/>
      </dsp:nvSpPr>
      <dsp:spPr>
        <a:xfrm>
          <a:off x="386592" y="221944"/>
          <a:ext cx="4473892" cy="590400"/>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9102" tIns="0" rIns="169102" bIns="0" numCol="1" spcCol="1270" anchor="ctr" anchorCtr="0">
          <a:noAutofit/>
        </a:bodyPr>
        <a:lstStyle/>
        <a:p>
          <a:pPr marL="0" lvl="0" indent="0" algn="l" defTabSz="889000">
            <a:lnSpc>
              <a:spcPct val="90000"/>
            </a:lnSpc>
            <a:spcBef>
              <a:spcPct val="0"/>
            </a:spcBef>
            <a:spcAft>
              <a:spcPct val="35000"/>
            </a:spcAft>
            <a:buNone/>
          </a:pPr>
          <a:r>
            <a:rPr lang="en-US" sz="2000" kern="1200"/>
            <a:t>No practicing on the game fields</a:t>
          </a:r>
        </a:p>
      </dsp:txBody>
      <dsp:txXfrm>
        <a:off x="415413" y="250765"/>
        <a:ext cx="4416250" cy="5327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7FE764-2599-4EE5-918F-307D7BCCAF58}">
      <dsp:nvSpPr>
        <dsp:cNvPr id="0" name=""/>
        <dsp:cNvSpPr/>
      </dsp:nvSpPr>
      <dsp:spPr>
        <a:xfrm>
          <a:off x="1832959" y="0"/>
          <a:ext cx="1509048" cy="148789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D56FAD-1CBA-42AE-8490-02A51C557D08}">
      <dsp:nvSpPr>
        <dsp:cNvPr id="0" name=""/>
        <dsp:cNvSpPr/>
      </dsp:nvSpPr>
      <dsp:spPr>
        <a:xfrm>
          <a:off x="664835" y="1668222"/>
          <a:ext cx="4311566" cy="2473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0" i="0" kern="1200" dirty="0"/>
            <a:t>All games should be canceled at least </a:t>
          </a:r>
          <a:r>
            <a:rPr lang="en-US" sz="1400" b="0" i="0" u="sng" kern="1200" dirty="0"/>
            <a:t>72 hours </a:t>
          </a:r>
          <a:r>
            <a:rPr lang="en-US" sz="1400" b="0" i="0" kern="1200" dirty="0"/>
            <a:t>prior to game time to avoid referee fees.</a:t>
          </a:r>
        </a:p>
        <a:p>
          <a:pPr marL="0" lvl="0" indent="0" algn="l" defTabSz="622300">
            <a:lnSpc>
              <a:spcPct val="100000"/>
            </a:lnSpc>
            <a:spcBef>
              <a:spcPct val="0"/>
            </a:spcBef>
            <a:spcAft>
              <a:spcPct val="35000"/>
            </a:spcAft>
            <a:buNone/>
            <a:defRPr b="1"/>
          </a:pPr>
          <a:r>
            <a:rPr lang="en-US" sz="1400" b="0" i="0" u="sng" kern="1200" dirty="0"/>
            <a:t>Fees:</a:t>
          </a:r>
        </a:p>
        <a:p>
          <a:pPr marL="0" lvl="0" indent="0" algn="l" defTabSz="622300">
            <a:lnSpc>
              <a:spcPct val="100000"/>
            </a:lnSpc>
            <a:spcBef>
              <a:spcPct val="0"/>
            </a:spcBef>
            <a:spcAft>
              <a:spcPct val="35000"/>
            </a:spcAft>
            <a:buNone/>
            <a:defRPr b="1"/>
          </a:pPr>
          <a:r>
            <a:rPr lang="en-US" sz="1400" b="0" i="0" kern="1200" dirty="0"/>
            <a:t>U8 - $20</a:t>
          </a:r>
        </a:p>
        <a:p>
          <a:pPr marL="0" lvl="0" indent="0" algn="l" defTabSz="622300">
            <a:lnSpc>
              <a:spcPct val="100000"/>
            </a:lnSpc>
            <a:spcBef>
              <a:spcPct val="0"/>
            </a:spcBef>
            <a:spcAft>
              <a:spcPct val="35000"/>
            </a:spcAft>
            <a:buNone/>
            <a:defRPr b="1"/>
          </a:pPr>
          <a:r>
            <a:rPr lang="en-US" sz="1400" b="0" i="0" kern="1200" dirty="0"/>
            <a:t>U10 - $64</a:t>
          </a:r>
        </a:p>
        <a:p>
          <a:pPr marL="0" lvl="0" indent="0" algn="l" defTabSz="622300">
            <a:lnSpc>
              <a:spcPct val="100000"/>
            </a:lnSpc>
            <a:spcBef>
              <a:spcPct val="0"/>
            </a:spcBef>
            <a:spcAft>
              <a:spcPct val="35000"/>
            </a:spcAft>
            <a:buNone/>
            <a:defRPr b="1"/>
          </a:pPr>
          <a:r>
            <a:rPr lang="en-US" sz="1400" b="0" i="0" kern="1200" dirty="0"/>
            <a:t>U12 - $94</a:t>
          </a:r>
        </a:p>
        <a:p>
          <a:pPr marL="0" lvl="0" indent="0" algn="l" defTabSz="622300">
            <a:lnSpc>
              <a:spcPct val="100000"/>
            </a:lnSpc>
            <a:spcBef>
              <a:spcPct val="0"/>
            </a:spcBef>
            <a:spcAft>
              <a:spcPct val="35000"/>
            </a:spcAft>
            <a:buNone/>
            <a:defRPr b="1"/>
          </a:pPr>
          <a:r>
            <a:rPr lang="en-US" sz="1400" b="0" i="0" kern="1200" dirty="0"/>
            <a:t>U14 - $109</a:t>
          </a:r>
        </a:p>
        <a:p>
          <a:pPr marL="0" lvl="0" indent="0" algn="l" defTabSz="622300">
            <a:lnSpc>
              <a:spcPct val="100000"/>
            </a:lnSpc>
            <a:spcBef>
              <a:spcPct val="0"/>
            </a:spcBef>
            <a:spcAft>
              <a:spcPct val="35000"/>
            </a:spcAft>
            <a:buNone/>
            <a:defRPr b="1"/>
          </a:pPr>
          <a:r>
            <a:rPr lang="en-US" sz="1400" b="0" i="0" kern="1200" dirty="0"/>
            <a:t>U16 - $139</a:t>
          </a:r>
        </a:p>
        <a:p>
          <a:pPr marL="0" lvl="0" indent="0" algn="l" defTabSz="622300">
            <a:lnSpc>
              <a:spcPct val="100000"/>
            </a:lnSpc>
            <a:spcBef>
              <a:spcPct val="0"/>
            </a:spcBef>
            <a:spcAft>
              <a:spcPct val="35000"/>
            </a:spcAft>
            <a:buNone/>
            <a:defRPr b="1"/>
          </a:pPr>
          <a:r>
            <a:rPr lang="en-US" sz="1400" b="0" i="0" kern="1200" dirty="0"/>
            <a:t>U19 - $164</a:t>
          </a:r>
          <a:endParaRPr lang="en-US" sz="1400" kern="1200" dirty="0"/>
        </a:p>
      </dsp:txBody>
      <dsp:txXfrm>
        <a:off x="664835" y="1668222"/>
        <a:ext cx="4311566" cy="2473388"/>
      </dsp:txXfrm>
    </dsp:sp>
    <dsp:sp modelId="{E06DC231-99EE-4B49-8FED-B8FCFA642DB0}">
      <dsp:nvSpPr>
        <dsp:cNvPr id="0" name=""/>
        <dsp:cNvSpPr/>
      </dsp:nvSpPr>
      <dsp:spPr>
        <a:xfrm>
          <a:off x="664835" y="4225483"/>
          <a:ext cx="4311566" cy="31884"/>
        </a:xfrm>
        <a:prstGeom prst="rect">
          <a:avLst/>
        </a:prstGeom>
        <a:noFill/>
        <a:ln>
          <a:noFill/>
        </a:ln>
        <a:effectLst/>
      </dsp:spPr>
      <dsp:style>
        <a:lnRef idx="0">
          <a:scrgbClr r="0" g="0" b="0"/>
        </a:lnRef>
        <a:fillRef idx="0">
          <a:scrgbClr r="0" g="0" b="0"/>
        </a:fillRef>
        <a:effectRef idx="0">
          <a:scrgbClr r="0" g="0" b="0"/>
        </a:effectRef>
        <a:fontRef idx="minor"/>
      </dsp:style>
    </dsp:sp>
    <dsp:sp modelId="{90A0D94C-2ECA-46EC-A4E9-9A6EBCD78382}">
      <dsp:nvSpPr>
        <dsp:cNvPr id="0" name=""/>
        <dsp:cNvSpPr/>
      </dsp:nvSpPr>
      <dsp:spPr>
        <a:xfrm>
          <a:off x="6767989" y="-151452"/>
          <a:ext cx="1509048" cy="148789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1F1033-7FCD-4EFE-9F11-2CA695C87651}">
      <dsp:nvSpPr>
        <dsp:cNvPr id="0" name=""/>
        <dsp:cNvSpPr/>
      </dsp:nvSpPr>
      <dsp:spPr>
        <a:xfrm>
          <a:off x="5730926" y="1516769"/>
          <a:ext cx="4311566" cy="2473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1" i="0" kern="1200"/>
            <a:t>Contact other coach</a:t>
          </a:r>
        </a:p>
        <a:p>
          <a:pPr marL="0" lvl="0" indent="0" algn="l" defTabSz="622300">
            <a:lnSpc>
              <a:spcPct val="100000"/>
            </a:lnSpc>
            <a:spcBef>
              <a:spcPct val="0"/>
            </a:spcBef>
            <a:spcAft>
              <a:spcPct val="35000"/>
            </a:spcAft>
            <a:buNone/>
            <a:defRPr b="1"/>
          </a:pPr>
          <a:r>
            <a:rPr lang="en-US" sz="1400" kern="1200"/>
            <a:t>Agree on a new date and time</a:t>
          </a:r>
        </a:p>
        <a:p>
          <a:pPr marL="0" lvl="0" indent="0" algn="l" defTabSz="622300">
            <a:lnSpc>
              <a:spcPct val="100000"/>
            </a:lnSpc>
            <a:spcBef>
              <a:spcPct val="0"/>
            </a:spcBef>
            <a:spcAft>
              <a:spcPct val="35000"/>
            </a:spcAft>
            <a:buNone/>
            <a:defRPr b="1"/>
          </a:pPr>
          <a:r>
            <a:rPr lang="en-US" sz="1400" kern="1200"/>
            <a:t>Submit form at </a:t>
          </a:r>
          <a:r>
            <a:rPr lang="en-US" sz="1400" kern="1200">
              <a:hlinkClick xmlns:r="http://schemas.openxmlformats.org/officeDocument/2006/relationships" r:id="rId3"/>
            </a:rPr>
            <a:t>Claremoresoccerclub.com</a:t>
          </a:r>
          <a:endParaRPr lang="en-US" sz="1400" kern="1200"/>
        </a:p>
      </dsp:txBody>
      <dsp:txXfrm>
        <a:off x="5730926" y="1516769"/>
        <a:ext cx="4311566" cy="2473388"/>
      </dsp:txXfrm>
    </dsp:sp>
    <dsp:sp modelId="{5A073327-9969-40FE-967B-F5B7FD3E7D04}">
      <dsp:nvSpPr>
        <dsp:cNvPr id="0" name=""/>
        <dsp:cNvSpPr/>
      </dsp:nvSpPr>
      <dsp:spPr>
        <a:xfrm>
          <a:off x="5694924" y="1739416"/>
          <a:ext cx="4311566" cy="637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endParaRPr lang="en-US" sz="1100" kern="1200"/>
        </a:p>
      </dsp:txBody>
      <dsp:txXfrm>
        <a:off x="5694924" y="1739416"/>
        <a:ext cx="4311566" cy="63769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25F84-9B3B-4BC2-A144-4BEEAF0733AE}">
      <dsp:nvSpPr>
        <dsp:cNvPr id="0" name=""/>
        <dsp:cNvSpPr/>
      </dsp:nvSpPr>
      <dsp:spPr>
        <a:xfrm>
          <a:off x="0" y="1959"/>
          <a:ext cx="3626454" cy="129344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0" i="0" kern="1200"/>
            <a:t>If all games are canceled for the day</a:t>
          </a:r>
          <a:endParaRPr lang="en-US" sz="2500" kern="1200"/>
        </a:p>
      </dsp:txBody>
      <dsp:txXfrm>
        <a:off x="63141" y="65100"/>
        <a:ext cx="3500172" cy="1167166"/>
      </dsp:txXfrm>
    </dsp:sp>
    <dsp:sp modelId="{F4019036-F9FB-4093-BE1B-F95116531FAC}">
      <dsp:nvSpPr>
        <dsp:cNvPr id="0" name=""/>
        <dsp:cNvSpPr/>
      </dsp:nvSpPr>
      <dsp:spPr>
        <a:xfrm>
          <a:off x="0" y="1360080"/>
          <a:ext cx="3626454" cy="129344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0" i="0" kern="1200"/>
            <a:t>CLSC will follow the 8+4 policy</a:t>
          </a:r>
          <a:endParaRPr lang="en-US" sz="2500" kern="1200"/>
        </a:p>
      </dsp:txBody>
      <dsp:txXfrm>
        <a:off x="63141" y="1423221"/>
        <a:ext cx="3500172" cy="1167166"/>
      </dsp:txXfrm>
    </dsp:sp>
    <dsp:sp modelId="{58D7F187-30AC-409B-B822-0F4E10B88CDE}">
      <dsp:nvSpPr>
        <dsp:cNvPr id="0" name=""/>
        <dsp:cNvSpPr/>
      </dsp:nvSpPr>
      <dsp:spPr>
        <a:xfrm rot="5400000">
          <a:off x="6332589" y="141411"/>
          <a:ext cx="1034758" cy="6447029"/>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a:lnSpc>
              <a:spcPct val="90000"/>
            </a:lnSpc>
            <a:spcBef>
              <a:spcPct val="0"/>
            </a:spcBef>
            <a:spcAft>
              <a:spcPct val="15000"/>
            </a:spcAft>
            <a:buChar char="•"/>
          </a:pPr>
          <a:r>
            <a:rPr lang="en-US" sz="2900" b="0" i="0" kern="1200" dirty="0"/>
            <a:t>A Game at 9 am on Sept 19</a:t>
          </a:r>
          <a:r>
            <a:rPr lang="en-US" sz="2900" b="0" i="0" kern="1200" baseline="30000" dirty="0"/>
            <a:t>th</a:t>
          </a:r>
          <a:r>
            <a:rPr lang="en-US" sz="2900" b="0" i="0" kern="1200" dirty="0"/>
            <a:t> will move to 1 PM Sunday Sept 27th</a:t>
          </a:r>
          <a:endParaRPr lang="en-US" sz="2900" kern="1200" dirty="0"/>
        </a:p>
      </dsp:txBody>
      <dsp:txXfrm rot="-5400000">
        <a:off x="3626454" y="2898060"/>
        <a:ext cx="6396516" cy="933732"/>
      </dsp:txXfrm>
    </dsp:sp>
    <dsp:sp modelId="{D8712F5D-52F7-425D-97A0-ADE7FFF1806F}">
      <dsp:nvSpPr>
        <dsp:cNvPr id="0" name=""/>
        <dsp:cNvSpPr/>
      </dsp:nvSpPr>
      <dsp:spPr>
        <a:xfrm>
          <a:off x="0" y="2718201"/>
          <a:ext cx="3626454" cy="129344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0" i="0" kern="1200"/>
            <a:t>All games on Saturday will move to the following Sunday.</a:t>
          </a:r>
          <a:endParaRPr lang="en-US" sz="2500" kern="1200"/>
        </a:p>
      </dsp:txBody>
      <dsp:txXfrm>
        <a:off x="63141" y="2781342"/>
        <a:ext cx="3500172" cy="116716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401511-E500-416F-B254-BD8E8E864233}">
      <dsp:nvSpPr>
        <dsp:cNvPr id="0" name=""/>
        <dsp:cNvSpPr/>
      </dsp:nvSpPr>
      <dsp:spPr>
        <a:xfrm>
          <a:off x="734700" y="897"/>
          <a:ext cx="791015" cy="7910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8E6AB13-9802-43A5-8260-F6FB11FA23A4}">
      <dsp:nvSpPr>
        <dsp:cNvPr id="0" name=""/>
        <dsp:cNvSpPr/>
      </dsp:nvSpPr>
      <dsp:spPr>
        <a:xfrm>
          <a:off x="287108" y="956765"/>
          <a:ext cx="1757812" cy="366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To help foster sportsmanship and proper conduct Claremore Soccer Club (CSC) has adopted the following Zero Tolerance Policy:</a:t>
          </a:r>
        </a:p>
      </dsp:txBody>
      <dsp:txXfrm>
        <a:off x="287108" y="956765"/>
        <a:ext cx="1757812" cy="3667086"/>
      </dsp:txXfrm>
    </dsp:sp>
    <dsp:sp modelId="{48B911D2-3E58-4769-9991-0753CEE33C6F}">
      <dsp:nvSpPr>
        <dsp:cNvPr id="0" name=""/>
        <dsp:cNvSpPr/>
      </dsp:nvSpPr>
      <dsp:spPr>
        <a:xfrm>
          <a:off x="2800129" y="897"/>
          <a:ext cx="791015" cy="7910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AEA0503-F83E-4DF8-BE5A-5726EF162C22}">
      <dsp:nvSpPr>
        <dsp:cNvPr id="0" name=""/>
        <dsp:cNvSpPr/>
      </dsp:nvSpPr>
      <dsp:spPr>
        <a:xfrm>
          <a:off x="2316731" y="956765"/>
          <a:ext cx="1757812" cy="366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a:t>This policy applies to all coaches, players, parents, spectators and other supporters and referees effective immediately.</a:t>
          </a:r>
        </a:p>
      </dsp:txBody>
      <dsp:txXfrm>
        <a:off x="2316731" y="956765"/>
        <a:ext cx="1757812" cy="3667086"/>
      </dsp:txXfrm>
    </dsp:sp>
    <dsp:sp modelId="{0C5D6308-1A30-41AB-84D7-228DB425583D}">
      <dsp:nvSpPr>
        <dsp:cNvPr id="0" name=""/>
        <dsp:cNvSpPr/>
      </dsp:nvSpPr>
      <dsp:spPr>
        <a:xfrm>
          <a:off x="4865559" y="897"/>
          <a:ext cx="791015" cy="7910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1C2A84C-C156-4A1F-A053-1C592BF4D1CA}">
      <dsp:nvSpPr>
        <dsp:cNvPr id="0" name=""/>
        <dsp:cNvSpPr/>
      </dsp:nvSpPr>
      <dsp:spPr>
        <a:xfrm>
          <a:off x="4378610" y="956765"/>
          <a:ext cx="1757812" cy="366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Abusive and obscene language, violent play/conduct, fighting and other behavior (including, but not limited to sarcasm, taunting, etc.) deemed detrimental to the game between the above-mentioned groups will not be tolerated. It is the responsibility of the coaches to provide referee support and spectator control, and it is the responsibility of all spectators and parents to act appropriately and be positive role models to players. This policy applies before, during and after the game at the soccer field and its immediate surrounding areas.</a:t>
          </a:r>
        </a:p>
      </dsp:txBody>
      <dsp:txXfrm>
        <a:off x="4378610" y="956765"/>
        <a:ext cx="1757812" cy="36670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089008-1CC6-476E-A7ED-3CEB6A3A9055}">
      <dsp:nvSpPr>
        <dsp:cNvPr id="0" name=""/>
        <dsp:cNvSpPr/>
      </dsp:nvSpPr>
      <dsp:spPr>
        <a:xfrm>
          <a:off x="711359" y="0"/>
          <a:ext cx="722264" cy="5791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0A71CFB-05A0-4115-9A2B-264488A55F9D}">
      <dsp:nvSpPr>
        <dsp:cNvPr id="0" name=""/>
        <dsp:cNvSpPr/>
      </dsp:nvSpPr>
      <dsp:spPr>
        <a:xfrm>
          <a:off x="11442" y="699739"/>
          <a:ext cx="2122099" cy="23279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Coaches shall not interact directly or indirectly with the coaches or players of the opposing team during the game in any manner that may be construed as negative, hostile or sarcastic either by way of demonstrative actions and gestures or by ill-intentioned remarks.</a:t>
          </a:r>
        </a:p>
      </dsp:txBody>
      <dsp:txXfrm>
        <a:off x="11442" y="699739"/>
        <a:ext cx="2122099" cy="2327948"/>
      </dsp:txXfrm>
    </dsp:sp>
    <dsp:sp modelId="{33FD677B-63F4-4C98-8726-83405BBFA995}">
      <dsp:nvSpPr>
        <dsp:cNvPr id="0" name=""/>
        <dsp:cNvSpPr/>
      </dsp:nvSpPr>
      <dsp:spPr>
        <a:xfrm>
          <a:off x="11442" y="3083798"/>
          <a:ext cx="2122099" cy="338884"/>
        </a:xfrm>
        <a:prstGeom prst="rect">
          <a:avLst/>
        </a:prstGeom>
        <a:noFill/>
        <a:ln>
          <a:noFill/>
        </a:ln>
        <a:effectLst/>
      </dsp:spPr>
      <dsp:style>
        <a:lnRef idx="0">
          <a:scrgbClr r="0" g="0" b="0"/>
        </a:lnRef>
        <a:fillRef idx="0">
          <a:scrgbClr r="0" g="0" b="0"/>
        </a:fillRef>
        <a:effectRef idx="0">
          <a:scrgbClr r="0" g="0" b="0"/>
        </a:effectRef>
        <a:fontRef idx="minor"/>
      </dsp:style>
    </dsp:sp>
    <dsp:sp modelId="{8F6FF7E5-BAC2-4F8B-844F-5AF2A2EC3035}">
      <dsp:nvSpPr>
        <dsp:cNvPr id="0" name=""/>
        <dsp:cNvSpPr/>
      </dsp:nvSpPr>
      <dsp:spPr>
        <a:xfrm>
          <a:off x="3234414" y="0"/>
          <a:ext cx="681668" cy="5229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294D9BA-2B04-49A7-8917-F6600F70F92E}">
      <dsp:nvSpPr>
        <dsp:cNvPr id="0" name=""/>
        <dsp:cNvSpPr/>
      </dsp:nvSpPr>
      <dsp:spPr>
        <a:xfrm>
          <a:off x="2504908" y="693652"/>
          <a:ext cx="2122099" cy="23279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Coaches shall only offer polite and appropriate comments to any call made by the referee(s) at any time.</a:t>
          </a:r>
        </a:p>
      </dsp:txBody>
      <dsp:txXfrm>
        <a:off x="2504908" y="693652"/>
        <a:ext cx="2122099" cy="2327948"/>
      </dsp:txXfrm>
    </dsp:sp>
    <dsp:sp modelId="{4FF39184-1DD5-4205-99CF-58C0F646C2E8}">
      <dsp:nvSpPr>
        <dsp:cNvPr id="0" name=""/>
        <dsp:cNvSpPr/>
      </dsp:nvSpPr>
      <dsp:spPr>
        <a:xfrm>
          <a:off x="2504908" y="3077711"/>
          <a:ext cx="2122099" cy="308585"/>
        </a:xfrm>
        <a:prstGeom prst="rect">
          <a:avLst/>
        </a:prstGeom>
        <a:noFill/>
        <a:ln>
          <a:noFill/>
        </a:ln>
        <a:effectLst/>
      </dsp:spPr>
      <dsp:style>
        <a:lnRef idx="0">
          <a:scrgbClr r="0" g="0" b="0"/>
        </a:lnRef>
        <a:fillRef idx="0">
          <a:scrgbClr r="0" g="0" b="0"/>
        </a:fillRef>
        <a:effectRef idx="0">
          <a:scrgbClr r="0" g="0" b="0"/>
        </a:effectRef>
        <a:fontRef idx="minor"/>
      </dsp:style>
    </dsp:sp>
    <dsp:sp modelId="{D83A9841-1DBE-4243-9A75-890FDD355483}">
      <dsp:nvSpPr>
        <dsp:cNvPr id="0" name=""/>
        <dsp:cNvSpPr/>
      </dsp:nvSpPr>
      <dsp:spPr>
        <a:xfrm>
          <a:off x="5698292" y="15149"/>
          <a:ext cx="722264" cy="5791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7FC69DE-ED58-4E33-B3F3-2237D13B5233}">
      <dsp:nvSpPr>
        <dsp:cNvPr id="0" name=""/>
        <dsp:cNvSpPr/>
      </dsp:nvSpPr>
      <dsp:spPr>
        <a:xfrm>
          <a:off x="4998375" y="714888"/>
          <a:ext cx="2122099" cy="23279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Coaches shall not address the Referee(s) during the game except to:</a:t>
          </a:r>
        </a:p>
      </dsp:txBody>
      <dsp:txXfrm>
        <a:off x="4998375" y="714888"/>
        <a:ext cx="2122099" cy="2327948"/>
      </dsp:txXfrm>
    </dsp:sp>
    <dsp:sp modelId="{2BE0911C-0614-4735-A618-C12CD91F28AF}">
      <dsp:nvSpPr>
        <dsp:cNvPr id="0" name=""/>
        <dsp:cNvSpPr/>
      </dsp:nvSpPr>
      <dsp:spPr>
        <a:xfrm>
          <a:off x="5105923" y="1724062"/>
          <a:ext cx="2122099" cy="308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Respond to a referee who has initiated a conversation.</a:t>
          </a:r>
        </a:p>
        <a:p>
          <a:pPr marL="0" lvl="0" indent="0" algn="ctr" defTabSz="488950">
            <a:lnSpc>
              <a:spcPct val="100000"/>
            </a:lnSpc>
            <a:spcBef>
              <a:spcPct val="0"/>
            </a:spcBef>
            <a:spcAft>
              <a:spcPct val="35000"/>
            </a:spcAft>
            <a:buNone/>
          </a:pPr>
          <a:r>
            <a:rPr lang="en-US" sz="1100" kern="1200"/>
            <a:t>Point out emergency or safety issues.</a:t>
          </a:r>
        </a:p>
        <a:p>
          <a:pPr marL="0" lvl="0" indent="0" algn="ctr" defTabSz="488950">
            <a:lnSpc>
              <a:spcPct val="100000"/>
            </a:lnSpc>
            <a:spcBef>
              <a:spcPct val="0"/>
            </a:spcBef>
            <a:spcAft>
              <a:spcPct val="35000"/>
            </a:spcAft>
            <a:buNone/>
          </a:pPr>
          <a:r>
            <a:rPr lang="en-US" sz="1100" kern="1200"/>
            <a:t>Make substitutions.</a:t>
          </a:r>
        </a:p>
        <a:p>
          <a:pPr marL="0" lvl="0" indent="0" algn="ctr" defTabSz="488950">
            <a:lnSpc>
              <a:spcPct val="100000"/>
            </a:lnSpc>
            <a:spcBef>
              <a:spcPct val="0"/>
            </a:spcBef>
            <a:spcAft>
              <a:spcPct val="35000"/>
            </a:spcAft>
            <a:buNone/>
          </a:pPr>
          <a:r>
            <a:rPr lang="en-US" sz="1100" kern="1200"/>
            <a:t>Ask the referee, “What is the proper restart (i.e., direction and Indirect Free Kick or Direct Free Kick)?</a:t>
          </a:r>
        </a:p>
        <a:p>
          <a:pPr marL="0" lvl="0" indent="0" algn="ctr" defTabSz="488950">
            <a:lnSpc>
              <a:spcPct val="100000"/>
            </a:lnSpc>
            <a:spcBef>
              <a:spcPct val="0"/>
            </a:spcBef>
            <a:spcAft>
              <a:spcPct val="35000"/>
            </a:spcAft>
            <a:buNone/>
          </a:pPr>
          <a:r>
            <a:rPr lang="en-US" sz="1100" kern="1200"/>
            <a:t>Ask for the time remaining in the half.</a:t>
          </a:r>
        </a:p>
      </dsp:txBody>
      <dsp:txXfrm>
        <a:off x="5105923" y="1724062"/>
        <a:ext cx="2122099" cy="308585"/>
      </dsp:txXfrm>
    </dsp:sp>
    <dsp:sp modelId="{ABCD2E58-4001-4094-A9C7-DDFDC62B0EED}">
      <dsp:nvSpPr>
        <dsp:cNvPr id="0" name=""/>
        <dsp:cNvSpPr/>
      </dsp:nvSpPr>
      <dsp:spPr>
        <a:xfrm>
          <a:off x="8191758" y="15149"/>
          <a:ext cx="722264" cy="5791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DF94B74-65BD-4209-B8E5-76B7129BC268}">
      <dsp:nvSpPr>
        <dsp:cNvPr id="0" name=""/>
        <dsp:cNvSpPr/>
      </dsp:nvSpPr>
      <dsp:spPr>
        <a:xfrm>
          <a:off x="7491841" y="714888"/>
          <a:ext cx="2122099" cy="23279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NOTE: Coaches or other team members can not engage in any critical or hostile conversation with the match official once the match has concluded or at half-time.</a:t>
          </a:r>
        </a:p>
      </dsp:txBody>
      <dsp:txXfrm>
        <a:off x="7491841" y="714888"/>
        <a:ext cx="2122099" cy="2327948"/>
      </dsp:txXfrm>
    </dsp:sp>
    <dsp:sp modelId="{C2BA8F1A-2BB4-449C-9216-C4DDF0EA5CDD}">
      <dsp:nvSpPr>
        <dsp:cNvPr id="0" name=""/>
        <dsp:cNvSpPr/>
      </dsp:nvSpPr>
      <dsp:spPr>
        <a:xfrm>
          <a:off x="7491841" y="3098948"/>
          <a:ext cx="2122099" cy="308585"/>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940C78-3529-4C4E-BCCC-05DB37BABE6B}" type="datetimeFigureOut">
              <a:rPr lang="en-US" smtClean="0"/>
              <a:t>08/19/2026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29000A-0CC2-4495-9BB1-8ED5B7F1F580}" type="slidenum">
              <a:rPr lang="en-US" smtClean="0"/>
              <a:t>‹#›</a:t>
            </a:fld>
            <a:endParaRPr lang="en-US"/>
          </a:p>
        </p:txBody>
      </p:sp>
    </p:spTree>
    <p:extLst>
      <p:ext uri="{BB962C8B-B14F-4D97-AF65-F5344CB8AC3E}">
        <p14:creationId xmlns:p14="http://schemas.microsoft.com/office/powerpoint/2010/main" val="186003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77EB466F-852C-4CC6-AA4B-7F0F661CA3EF}" type="datetimeFigureOut">
              <a:rPr lang="en-US" smtClean="0"/>
              <a:t>08/19/2026</a:t>
            </a:fld>
            <a:endParaRPr lang="en-US"/>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FFE3A8DF-E336-4445-A229-8E809C32E14E}" type="slidenum">
              <a:rPr lang="en-US" smtClean="0"/>
              <a:t>‹#›</a:t>
            </a:fld>
            <a:endParaRPr lang="en-US"/>
          </a:p>
        </p:txBody>
      </p:sp>
    </p:spTree>
    <p:extLst>
      <p:ext uri="{BB962C8B-B14F-4D97-AF65-F5344CB8AC3E}">
        <p14:creationId xmlns:p14="http://schemas.microsoft.com/office/powerpoint/2010/main" val="220216746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a:p>
          </p:txBody>
        </p:sp>
        <p:sp>
          <p:nvSpPr>
            <p:cNvPr id="9" name="Freeform 5"/>
            <p:cNvSpPr/>
            <p:nvPr/>
          </p:nvSpPr>
          <p:spPr bwMode="gray">
            <a:xfrm rot="10800000">
              <a:off x="459506" y="321130"/>
              <a:ext cx="11277600" cy="4533900"/>
            </a:xfrm>
            <a:custGeom>
              <a:avLst/>
              <a:gdLst/>
              <a:ahLst/>
              <a:cxnLst/>
              <a:rect l="0" t="0" r="r" b="b"/>
              <a:pathLst>
                <a:path w="7103"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a:p>
          </p:txBody>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a:p>
          </p:txBody>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EB466F-852C-4CC6-AA4B-7F0F661CA3EF}" type="datetimeFigureOut">
              <a:rPr lang="en-US" smtClean="0"/>
              <a:t>08/19/2026</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a:p>
        </p:txBody>
      </p:sp>
      <p:sp>
        <p:nvSpPr>
          <p:cNvPr id="7" name="Slide Number Placeholder 6"/>
          <p:cNvSpPr>
            <a:spLocks noGrp="1"/>
          </p:cNvSpPr>
          <p:nvPr>
            <p:ph type="sldNum" sz="quarter" idx="12"/>
          </p:nvPr>
        </p:nvSpPr>
        <p:spPr/>
        <p:txBody>
          <a:bodyPr/>
          <a:lstStyle/>
          <a:p>
            <a:fld id="{FFE3A8DF-E336-4445-A229-8E809C32E14E}" type="slidenum">
              <a:rPr lang="en-US" smtClean="0"/>
              <a:t>‹#›</a:t>
            </a:fld>
            <a:endParaRPr lang="en-US"/>
          </a:p>
        </p:txBody>
      </p:sp>
    </p:spTree>
    <p:extLst>
      <p:ext uri="{BB962C8B-B14F-4D97-AF65-F5344CB8AC3E}">
        <p14:creationId xmlns:p14="http://schemas.microsoft.com/office/powerpoint/2010/main" val="59088833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a:p>
          </p:txBody>
        </p:sp>
        <p:sp>
          <p:nvSpPr>
            <p:cNvPr id="7" name="Freeform 5"/>
            <p:cNvSpPr/>
            <p:nvPr/>
          </p:nvSpPr>
          <p:spPr bwMode="gray">
            <a:xfrm>
              <a:off x="455612" y="2801319"/>
              <a:ext cx="11277600" cy="3602637"/>
            </a:xfrm>
            <a:custGeom>
              <a:avLst/>
              <a:gdLst/>
              <a:ahLst/>
              <a:cxnLst/>
              <a:rect l="l" t="t" r="r" b="b"/>
              <a:pathLst>
                <a:path w="10000" h="7945">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txBody>
            <a:bodyPr/>
            <a:lstStyle/>
            <a:p>
              <a:endParaRPr/>
            </a:p>
          </p:txBody>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a:p>
          </p:txBody>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7EB466F-852C-4CC6-AA4B-7F0F661CA3EF}" type="datetimeFigureOut">
              <a:rPr lang="en-US" smtClean="0"/>
              <a:t>08/19/2026</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a:p>
        </p:txBody>
      </p:sp>
      <p:sp>
        <p:nvSpPr>
          <p:cNvPr id="6" name="Slide Number Placeholder 5"/>
          <p:cNvSpPr>
            <a:spLocks noGrp="1"/>
          </p:cNvSpPr>
          <p:nvPr>
            <p:ph type="sldNum" sz="quarter" idx="12"/>
          </p:nvPr>
        </p:nvSpPr>
        <p:spPr/>
        <p:txBody>
          <a:bodyPr/>
          <a:lstStyle/>
          <a:p>
            <a:fld id="{FFE3A8DF-E336-4445-A229-8E809C32E14E}" type="slidenum">
              <a:rPr lang="en-US" smtClean="0"/>
              <a:t>‹#›</a:t>
            </a:fld>
            <a:endParaRPr lang="en-US"/>
          </a:p>
        </p:txBody>
      </p:sp>
    </p:spTree>
    <p:extLst>
      <p:ext uri="{BB962C8B-B14F-4D97-AF65-F5344CB8AC3E}">
        <p14:creationId xmlns:p14="http://schemas.microsoft.com/office/powerpoint/2010/main" val="199804114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a:p>
          </p:txBody>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a:p>
          </p:txBody>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a:p>
          </p:txBody>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7EB466F-852C-4CC6-AA4B-7F0F661CA3EF}" type="datetimeFigureOut">
              <a:rPr lang="en-US" smtClean="0"/>
              <a:t>08/19/2026</a:t>
            </a:fld>
            <a:endParaRPr lang="en-US"/>
          </a:p>
        </p:txBody>
      </p:sp>
      <p:sp>
        <p:nvSpPr>
          <p:cNvPr id="5" name="Footer Placeholder 4"/>
          <p:cNvSpPr>
            <a:spLocks noGrp="1"/>
          </p:cNvSpPr>
          <p:nvPr>
            <p:ph type="ftr" sz="quarter" idx="11"/>
          </p:nvPr>
        </p:nvSpPr>
        <p:spPr/>
        <p:txBody>
          <a:bodyPr/>
          <a:lstStyle/>
          <a:p>
            <a:endParaRPr lang="en-US"/>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a:p>
        </p:txBody>
      </p:sp>
      <p:sp>
        <p:nvSpPr>
          <p:cNvPr id="6" name="Slide Number Placeholder 5"/>
          <p:cNvSpPr>
            <a:spLocks noGrp="1"/>
          </p:cNvSpPr>
          <p:nvPr>
            <p:ph type="sldNum" sz="quarter" idx="12"/>
          </p:nvPr>
        </p:nvSpPr>
        <p:spPr/>
        <p:txBody>
          <a:bodyPr/>
          <a:lstStyle/>
          <a:p>
            <a:fld id="{FFE3A8DF-E336-4445-A229-8E809C32E14E}" type="slidenum">
              <a:rPr lang="en-US" smtClean="0"/>
              <a:t>‹#›</a:t>
            </a:fld>
            <a:endParaRPr lang="en-US"/>
          </a:p>
        </p:txBody>
      </p:sp>
    </p:spTree>
    <p:extLst>
      <p:ext uri="{BB962C8B-B14F-4D97-AF65-F5344CB8AC3E}">
        <p14:creationId xmlns:p14="http://schemas.microsoft.com/office/powerpoint/2010/main" val="419964854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a:p>
          </p:txBody>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a:p>
          </p:txBody>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a:p>
          </p:txBody>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EB466F-852C-4CC6-AA4B-7F0F661CA3EF}" type="datetimeFigureOut">
              <a:rPr lang="en-US" smtClean="0"/>
              <a:t>08/19/2026</a:t>
            </a:fld>
            <a:endParaRPr lang="en-US"/>
          </a:p>
        </p:txBody>
      </p:sp>
      <p:sp>
        <p:nvSpPr>
          <p:cNvPr id="5" name="Footer Placeholder 4"/>
          <p:cNvSpPr>
            <a:spLocks noGrp="1"/>
          </p:cNvSpPr>
          <p:nvPr>
            <p:ph type="ftr" sz="quarter" idx="11"/>
          </p:nvPr>
        </p:nvSpPr>
        <p:spPr/>
        <p:txBody>
          <a:bodyPr/>
          <a:lstStyle/>
          <a:p>
            <a:endParaRPr lang="en-US"/>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a:p>
        </p:txBody>
      </p:sp>
      <p:sp>
        <p:nvSpPr>
          <p:cNvPr id="6" name="Slide Number Placeholder 5"/>
          <p:cNvSpPr>
            <a:spLocks noGrp="1"/>
          </p:cNvSpPr>
          <p:nvPr>
            <p:ph type="sldNum" sz="quarter" idx="12"/>
          </p:nvPr>
        </p:nvSpPr>
        <p:spPr/>
        <p:txBody>
          <a:bodyPr/>
          <a:lstStyle/>
          <a:p>
            <a:fld id="{FFE3A8DF-E336-4445-A229-8E809C32E14E}" type="slidenum">
              <a:rPr lang="en-US" smtClean="0"/>
              <a:t>‹#›</a:t>
            </a:fld>
            <a:endParaRPr lang="en-US"/>
          </a:p>
        </p:txBody>
      </p:sp>
    </p:spTree>
    <p:extLst>
      <p:ext uri="{BB962C8B-B14F-4D97-AF65-F5344CB8AC3E}">
        <p14:creationId xmlns:p14="http://schemas.microsoft.com/office/powerpoint/2010/main" val="96530424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flipH="1">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7EB466F-852C-4CC6-AA4B-7F0F661CA3EF}" type="datetimeFigureOut">
              <a:rPr lang="en-US" smtClean="0"/>
              <a:t>08/19/2026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E3A8DF-E336-4445-A229-8E809C32E14E}" type="slidenum">
              <a:rPr lang="en-US" smtClean="0"/>
              <a:t>‹#›</a:t>
            </a:fld>
            <a:endParaRPr lang="en-US"/>
          </a:p>
        </p:txBody>
      </p:sp>
    </p:spTree>
    <p:extLst>
      <p:ext uri="{BB962C8B-B14F-4D97-AF65-F5344CB8AC3E}">
        <p14:creationId xmlns:p14="http://schemas.microsoft.com/office/powerpoint/2010/main" val="68517717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flipH="1">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H="1">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7EB466F-852C-4CC6-AA4B-7F0F661CA3EF}" type="datetimeFigureOut">
              <a:rPr lang="en-US" smtClean="0"/>
              <a:t>08/19/2026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E3A8DF-E336-4445-A229-8E809C32E14E}" type="slidenum">
              <a:rPr lang="en-US" smtClean="0"/>
              <a:t>‹#›</a:t>
            </a:fld>
            <a:endParaRPr lang="en-US"/>
          </a:p>
        </p:txBody>
      </p:sp>
    </p:spTree>
    <p:extLst>
      <p:ext uri="{BB962C8B-B14F-4D97-AF65-F5344CB8AC3E}">
        <p14:creationId xmlns:p14="http://schemas.microsoft.com/office/powerpoint/2010/main" val="231757766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EB466F-852C-4CC6-AA4B-7F0F661CA3EF}" type="datetimeFigureOut">
              <a:rPr lang="en-US" smtClean="0"/>
              <a:t>08/19/2026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E3A8DF-E336-4445-A229-8E809C32E14E}" type="slidenum">
              <a:rPr lang="en-US" smtClean="0"/>
              <a:t>‹#›</a:t>
            </a:fld>
            <a:endParaRPr lang="en-US"/>
          </a:p>
        </p:txBody>
      </p:sp>
    </p:spTree>
    <p:extLst>
      <p:ext uri="{BB962C8B-B14F-4D97-AF65-F5344CB8AC3E}">
        <p14:creationId xmlns:p14="http://schemas.microsoft.com/office/powerpoint/2010/main" val="104502062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a:p>
          </p:txBody>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a:p>
          </p:txBody>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a:p>
          </p:txBody>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EB466F-852C-4CC6-AA4B-7F0F661CA3EF}" type="datetimeFigureOut">
              <a:rPr lang="en-US" smtClean="0"/>
              <a:t>08/19/2026</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a:p>
        </p:txBody>
      </p:sp>
      <p:sp>
        <p:nvSpPr>
          <p:cNvPr id="6" name="Slide Number Placeholder 5"/>
          <p:cNvSpPr>
            <a:spLocks noGrp="1"/>
          </p:cNvSpPr>
          <p:nvPr>
            <p:ph type="sldNum" sz="quarter" idx="12"/>
          </p:nvPr>
        </p:nvSpPr>
        <p:spPr/>
        <p:txBody>
          <a:bodyPr/>
          <a:lstStyle/>
          <a:p>
            <a:fld id="{FFE3A8DF-E336-4445-A229-8E809C32E14E}" type="slidenum">
              <a:rPr lang="en-US" smtClean="0"/>
              <a:t>‹#›</a:t>
            </a:fld>
            <a:endParaRPr lang="en-US"/>
          </a:p>
        </p:txBody>
      </p:sp>
    </p:spTree>
    <p:extLst>
      <p:ext uri="{BB962C8B-B14F-4D97-AF65-F5344CB8AC3E}">
        <p14:creationId xmlns:p14="http://schemas.microsoft.com/office/powerpoint/2010/main" val="298158338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 (color option A)">
    <p:bg bwMode="ltGray">
      <p:bgPr>
        <a:solidFill>
          <a:schemeClr val="bg1"/>
        </a:solidFill>
        <a:effectLst/>
      </p:bgPr>
    </p:bg>
    <p:spTree>
      <p:nvGrpSpPr>
        <p:cNvPr id="1" name=""/>
        <p:cNvGrpSpPr/>
        <p:nvPr/>
      </p:nvGrpSpPr>
      <p:grpSpPr>
        <a:xfrm>
          <a:off x="0" y="0"/>
          <a:ext cx="0" cy="0"/>
          <a:chOff x="0" y="0"/>
          <a:chExt cx="0" cy="0"/>
        </a:xfrm>
      </p:grpSpPr>
      <p:sp>
        <p:nvSpPr>
          <p:cNvPr id="7" name="Freeform 5">
            <a:extLst>
              <a:ext uri="{FF2B5EF4-FFF2-40B4-BE49-F238E27FC236}">
                <a16:creationId xmlns:a16="http://schemas.microsoft.com/office/drawing/2014/main" id="{FA2A827F-14B0-49A7-8921-55A1ADD9E971}"/>
              </a:ext>
            </a:extLst>
          </p:cNvPr>
          <p:cNvSpPr/>
          <p:nvPr userDrawn="1"/>
        </p:nvSpPr>
        <p:spPr bwMode="ltGray">
          <a:xfrm>
            <a:off x="1" y="0"/>
            <a:ext cx="10037027" cy="6858000"/>
          </a:xfrm>
          <a:custGeom>
            <a:avLst/>
            <a:gdLst>
              <a:gd name="T0" fmla="*/ 0 w 10671"/>
              <a:gd name="T1" fmla="*/ 7312 h 7312"/>
              <a:gd name="T2" fmla="*/ 9739 w 10671"/>
              <a:gd name="T3" fmla="*/ 7312 h 7312"/>
              <a:gd name="T4" fmla="*/ 10671 w 10671"/>
              <a:gd name="T5" fmla="*/ 3656 h 7312"/>
              <a:gd name="T6" fmla="*/ 9739 w 10671"/>
              <a:gd name="T7" fmla="*/ 0 h 7312"/>
              <a:gd name="T8" fmla="*/ 0 w 10671"/>
              <a:gd name="T9" fmla="*/ 0 h 7312"/>
              <a:gd name="T10" fmla="*/ 0 w 10671"/>
              <a:gd name="T11" fmla="*/ 7312 h 7312"/>
            </a:gdLst>
            <a:ahLst/>
            <a:cxnLst>
              <a:cxn ang="0">
                <a:pos x="T0" y="T1"/>
              </a:cxn>
              <a:cxn ang="0">
                <a:pos x="T2" y="T3"/>
              </a:cxn>
              <a:cxn ang="0">
                <a:pos x="T4" y="T5"/>
              </a:cxn>
              <a:cxn ang="0">
                <a:pos x="T6" y="T7"/>
              </a:cxn>
              <a:cxn ang="0">
                <a:pos x="T8" y="T9"/>
              </a:cxn>
              <a:cxn ang="0">
                <a:pos x="T10" y="T11"/>
              </a:cxn>
            </a:cxnLst>
            <a:rect l="0" t="0" r="r" b="b"/>
            <a:pathLst>
              <a:path w="10671" h="7312">
                <a:moveTo>
                  <a:pt x="0" y="7312"/>
                </a:moveTo>
                <a:cubicBezTo>
                  <a:pt x="9739" y="7312"/>
                  <a:pt x="9739" y="7312"/>
                  <a:pt x="9739" y="7312"/>
                </a:cubicBezTo>
                <a:cubicBezTo>
                  <a:pt x="10333" y="6226"/>
                  <a:pt x="10671" y="4981"/>
                  <a:pt x="10671" y="3656"/>
                </a:cubicBezTo>
                <a:cubicBezTo>
                  <a:pt x="10671" y="2332"/>
                  <a:pt x="10333" y="1086"/>
                  <a:pt x="9739" y="0"/>
                </a:cubicBezTo>
                <a:cubicBezTo>
                  <a:pt x="0" y="0"/>
                  <a:pt x="0" y="0"/>
                  <a:pt x="0" y="0"/>
                </a:cubicBezTo>
                <a:lnTo>
                  <a:pt x="0" y="7312"/>
                </a:lnTo>
                <a:close/>
              </a:path>
            </a:pathLst>
          </a:custGeom>
          <a:gradFill>
            <a:gsLst>
              <a:gs pos="0">
                <a:srgbClr val="00ADE5"/>
              </a:gs>
              <a:gs pos="100000">
                <a:srgbClr val="00D257"/>
              </a:gs>
            </a:gsLst>
            <a:lin ang="3000000" scaled="0"/>
          </a:gradFill>
          <a:ln>
            <a:noFill/>
          </a:ln>
        </p:spPr>
        <p:txBody>
          <a:bodyPr vert="horz" wrap="square" lIns="91440" tIns="45720" rIns="91440" bIns="45720" numCol="1" anchor="t" anchorCtr="0" compatLnSpc="1">
            <a:prstTxWarp prst="textNoShape">
              <a:avLst/>
            </a:prstTxWarp>
          </a:bodyPr>
          <a:lstStyle/>
          <a:p>
            <a:endParaRPr lang="en-US" sz="1800"/>
          </a:p>
        </p:txBody>
      </p:sp>
      <p:sp>
        <p:nvSpPr>
          <p:cNvPr id="3" name="Title 2">
            <a:extLst>
              <a:ext uri="{FF2B5EF4-FFF2-40B4-BE49-F238E27FC236}">
                <a16:creationId xmlns:a16="http://schemas.microsoft.com/office/drawing/2014/main" id="{827A0918-3038-4703-8101-983BBA6C4472}"/>
              </a:ext>
            </a:extLst>
          </p:cNvPr>
          <p:cNvSpPr>
            <a:spLocks noGrp="1"/>
          </p:cNvSpPr>
          <p:nvPr>
            <p:ph type="title" hasCustomPrompt="1"/>
          </p:nvPr>
        </p:nvSpPr>
        <p:spPr>
          <a:xfrm>
            <a:off x="493776" y="2324266"/>
            <a:ext cx="8315325" cy="1876263"/>
          </a:xfrm>
        </p:spPr>
        <p:txBody>
          <a:bodyPr anchor="t">
            <a:noAutofit/>
          </a:bodyPr>
          <a:lstStyle>
            <a:lvl1pPr>
              <a:lnSpc>
                <a:spcPct val="85000"/>
              </a:lnSpc>
              <a:defRPr kumimoji="0" lang="en-US" sz="6000" b="0" i="0" u="none" strike="noStrike" kern="1200" cap="none" spc="0" normalizeH="0" baseline="0" smtClean="0">
                <a:ln>
                  <a:noFill/>
                </a:ln>
                <a:solidFill>
                  <a:srgbClr val="FFFFFF"/>
                </a:solidFill>
                <a:effectLst/>
                <a:uLnTx/>
                <a:uFillTx/>
                <a:latin typeface="+mj-lt"/>
                <a:ea typeface="+mj-ea"/>
                <a:cs typeface="+mj-cs"/>
                <a:sym typeface="Proxima Nova Black" charset="0"/>
              </a:defRPr>
            </a:lvl1pPr>
          </a:lstStyle>
          <a:p>
            <a:r>
              <a:rPr lang="en-US"/>
              <a:t>Placeholder</a:t>
            </a:r>
            <a:br>
              <a:rPr lang="en-US"/>
            </a:br>
            <a:r>
              <a:rPr lang="en-US"/>
              <a:t>Title</a:t>
            </a:r>
          </a:p>
        </p:txBody>
      </p:sp>
      <p:sp>
        <p:nvSpPr>
          <p:cNvPr id="20" name="Text Placeholder 2">
            <a:extLst>
              <a:ext uri="{FF2B5EF4-FFF2-40B4-BE49-F238E27FC236}">
                <a16:creationId xmlns:a16="http://schemas.microsoft.com/office/drawing/2014/main" id="{DEB08D9C-3176-4C96-B2D3-820B5BA082F6}"/>
              </a:ext>
            </a:extLst>
          </p:cNvPr>
          <p:cNvSpPr>
            <a:spLocks noGrp="1"/>
          </p:cNvSpPr>
          <p:nvPr>
            <p:ph type="body" idx="1" hasCustomPrompt="1"/>
          </p:nvPr>
        </p:nvSpPr>
        <p:spPr>
          <a:xfrm>
            <a:off x="493778" y="4554954"/>
            <a:ext cx="5518225" cy="265005"/>
          </a:xfrm>
          <a:prstGeom prst="rect">
            <a:avLst/>
          </a:prstGeom>
        </p:spPr>
        <p:txBody>
          <a:bodyPr vert="horz" lIns="0" tIns="0" rIns="0" bIns="0" rtlCol="0">
            <a:noAutofit/>
          </a:bodyPr>
          <a:lstStyle>
            <a:lvl1pPr>
              <a:lnSpc>
                <a:spcPct val="80000"/>
              </a:lnSpc>
              <a:spcBef>
                <a:spcPct val="0"/>
              </a:spcBef>
              <a:spcAft>
                <a:spcPts val="600"/>
              </a:spcAft>
              <a:defRPr lang="en-US" sz="2400" spc="0" baseline="0" smtClean="0">
                <a:solidFill>
                  <a:srgbClr val="FFFFFF"/>
                </a:solidFill>
                <a:latin typeface="+mj-lt"/>
              </a:defRPr>
            </a:lvl1pPr>
          </a:lstStyle>
          <a:p>
            <a:pPr marL="0" marR="0" lvl="0" indent="-171442" latinLnBrk="0">
              <a:buClrTx/>
              <a:buNone/>
            </a:pPr>
            <a:r>
              <a:rPr lang="en-US"/>
              <a:t>Date</a:t>
            </a:r>
          </a:p>
          <a:p>
            <a:pPr marL="0" marR="0" lvl="0" indent="-171442" latinLnBrk="0">
              <a:buClrTx/>
              <a:buNone/>
            </a:pPr>
            <a:r>
              <a:rPr lang="en-US"/>
              <a:t>Speaker name</a:t>
            </a:r>
          </a:p>
        </p:txBody>
      </p:sp>
      <p:pic>
        <p:nvPicPr>
          <p:cNvPr id="8" name="Picture 7">
            <a:extLst>
              <a:ext uri="{FF2B5EF4-FFF2-40B4-BE49-F238E27FC236}">
                <a16:creationId xmlns:a16="http://schemas.microsoft.com/office/drawing/2014/main" id="{4C94B74F-5012-46C1-958F-98BE7A09A3B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387863" y="461776"/>
            <a:ext cx="1312591" cy="438405"/>
          </a:xfrm>
          <a:prstGeom prst="rect">
            <a:avLst/>
          </a:prstGeom>
        </p:spPr>
      </p:pic>
    </p:spTree>
    <p:extLst>
      <p:ext uri="{BB962C8B-B14F-4D97-AF65-F5344CB8AC3E}">
        <p14:creationId xmlns:p14="http://schemas.microsoft.com/office/powerpoint/2010/main" val="4172863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lide (color option B)">
    <p:bg bwMode="ltGray">
      <p:bgPr>
        <a:gradFill>
          <a:gsLst>
            <a:gs pos="0">
              <a:srgbClr val="00ADE5"/>
            </a:gs>
            <a:gs pos="100000">
              <a:srgbClr val="00D257"/>
            </a:gs>
          </a:gsLst>
          <a:lin ang="3000000" scaled="0"/>
        </a:gradFill>
        <a:effectLst/>
      </p:bgPr>
    </p:bg>
    <p:spTree>
      <p:nvGrpSpPr>
        <p:cNvPr id="1" name=""/>
        <p:cNvGrpSpPr/>
        <p:nvPr/>
      </p:nvGrpSpPr>
      <p:grpSpPr>
        <a:xfrm>
          <a:off x="0" y="0"/>
          <a:ext cx="0" cy="0"/>
          <a:chOff x="0" y="0"/>
          <a:chExt cx="0" cy="0"/>
        </a:xfrm>
      </p:grpSpPr>
      <p:sp>
        <p:nvSpPr>
          <p:cNvPr id="7" name="Freeform 5">
            <a:extLst>
              <a:ext uri="{FF2B5EF4-FFF2-40B4-BE49-F238E27FC236}">
                <a16:creationId xmlns:a16="http://schemas.microsoft.com/office/drawing/2014/main" id="{FA2A827F-14B0-49A7-8921-55A1ADD9E971}"/>
              </a:ext>
            </a:extLst>
          </p:cNvPr>
          <p:cNvSpPr/>
          <p:nvPr userDrawn="1"/>
        </p:nvSpPr>
        <p:spPr bwMode="white">
          <a:xfrm>
            <a:off x="1" y="0"/>
            <a:ext cx="10037027" cy="6858000"/>
          </a:xfrm>
          <a:custGeom>
            <a:avLst/>
            <a:gdLst>
              <a:gd name="T0" fmla="*/ 0 w 10671"/>
              <a:gd name="T1" fmla="*/ 7312 h 7312"/>
              <a:gd name="T2" fmla="*/ 9739 w 10671"/>
              <a:gd name="T3" fmla="*/ 7312 h 7312"/>
              <a:gd name="T4" fmla="*/ 10671 w 10671"/>
              <a:gd name="T5" fmla="*/ 3656 h 7312"/>
              <a:gd name="T6" fmla="*/ 9739 w 10671"/>
              <a:gd name="T7" fmla="*/ 0 h 7312"/>
              <a:gd name="T8" fmla="*/ 0 w 10671"/>
              <a:gd name="T9" fmla="*/ 0 h 7312"/>
              <a:gd name="T10" fmla="*/ 0 w 10671"/>
              <a:gd name="T11" fmla="*/ 7312 h 7312"/>
            </a:gdLst>
            <a:ahLst/>
            <a:cxnLst>
              <a:cxn ang="0">
                <a:pos x="T0" y="T1"/>
              </a:cxn>
              <a:cxn ang="0">
                <a:pos x="T2" y="T3"/>
              </a:cxn>
              <a:cxn ang="0">
                <a:pos x="T4" y="T5"/>
              </a:cxn>
              <a:cxn ang="0">
                <a:pos x="T6" y="T7"/>
              </a:cxn>
              <a:cxn ang="0">
                <a:pos x="T8" y="T9"/>
              </a:cxn>
              <a:cxn ang="0">
                <a:pos x="T10" y="T11"/>
              </a:cxn>
            </a:cxnLst>
            <a:rect l="0" t="0" r="r" b="b"/>
            <a:pathLst>
              <a:path w="10671" h="7312">
                <a:moveTo>
                  <a:pt x="0" y="7312"/>
                </a:moveTo>
                <a:cubicBezTo>
                  <a:pt x="9739" y="7312"/>
                  <a:pt x="9739" y="7312"/>
                  <a:pt x="9739" y="7312"/>
                </a:cubicBezTo>
                <a:cubicBezTo>
                  <a:pt x="10333" y="6226"/>
                  <a:pt x="10671" y="4981"/>
                  <a:pt x="10671" y="3656"/>
                </a:cubicBezTo>
                <a:cubicBezTo>
                  <a:pt x="10671" y="2332"/>
                  <a:pt x="10333" y="1086"/>
                  <a:pt x="9739" y="0"/>
                </a:cubicBezTo>
                <a:cubicBezTo>
                  <a:pt x="0" y="0"/>
                  <a:pt x="0" y="0"/>
                  <a:pt x="0" y="0"/>
                </a:cubicBezTo>
                <a:lnTo>
                  <a:pt x="0" y="73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3" name="Title 2">
            <a:extLst>
              <a:ext uri="{FF2B5EF4-FFF2-40B4-BE49-F238E27FC236}">
                <a16:creationId xmlns:a16="http://schemas.microsoft.com/office/drawing/2014/main" id="{827A0918-3038-4703-8101-983BBA6C4472}"/>
              </a:ext>
            </a:extLst>
          </p:cNvPr>
          <p:cNvSpPr>
            <a:spLocks noGrp="1"/>
          </p:cNvSpPr>
          <p:nvPr>
            <p:ph type="title" hasCustomPrompt="1"/>
          </p:nvPr>
        </p:nvSpPr>
        <p:spPr>
          <a:xfrm>
            <a:off x="493776" y="2324266"/>
            <a:ext cx="8315325" cy="1876263"/>
          </a:xfrm>
        </p:spPr>
        <p:txBody>
          <a:bodyPr anchor="t">
            <a:noAutofit/>
          </a:bodyPr>
          <a:lstStyle>
            <a:lvl1pPr>
              <a:lnSpc>
                <a:spcPct val="85000"/>
              </a:lnSpc>
              <a:defRPr kumimoji="0" lang="en-US" sz="6000" b="0" i="0" u="none" strike="noStrike" kern="1200" cap="none" spc="0" normalizeH="0" baseline="0" smtClean="0">
                <a:ln>
                  <a:noFill/>
                </a:ln>
                <a:solidFill>
                  <a:schemeClr val="accent1"/>
                </a:solidFill>
                <a:effectLst/>
                <a:uLnTx/>
                <a:uFillTx/>
                <a:latin typeface="+mj-lt"/>
                <a:ea typeface="+mj-ea"/>
                <a:cs typeface="+mj-cs"/>
                <a:sym typeface="Proxima Nova Black" charset="0"/>
              </a:defRPr>
            </a:lvl1pPr>
          </a:lstStyle>
          <a:p>
            <a:r>
              <a:rPr lang="en-US"/>
              <a:t>Placeholder</a:t>
            </a:r>
            <a:br>
              <a:rPr lang="en-US"/>
            </a:br>
            <a:r>
              <a:rPr lang="en-US"/>
              <a:t>Title</a:t>
            </a:r>
          </a:p>
        </p:txBody>
      </p:sp>
      <p:sp>
        <p:nvSpPr>
          <p:cNvPr id="20" name="Text Placeholder 2">
            <a:extLst>
              <a:ext uri="{FF2B5EF4-FFF2-40B4-BE49-F238E27FC236}">
                <a16:creationId xmlns:a16="http://schemas.microsoft.com/office/drawing/2014/main" id="{DEB08D9C-3176-4C96-B2D3-820B5BA082F6}"/>
              </a:ext>
            </a:extLst>
          </p:cNvPr>
          <p:cNvSpPr>
            <a:spLocks noGrp="1"/>
          </p:cNvSpPr>
          <p:nvPr>
            <p:ph type="body" idx="1" hasCustomPrompt="1"/>
          </p:nvPr>
        </p:nvSpPr>
        <p:spPr>
          <a:xfrm>
            <a:off x="493778" y="4554954"/>
            <a:ext cx="5518225" cy="265005"/>
          </a:xfrm>
          <a:prstGeom prst="rect">
            <a:avLst/>
          </a:prstGeom>
        </p:spPr>
        <p:txBody>
          <a:bodyPr vert="horz" lIns="0" tIns="0" rIns="0" bIns="0" rtlCol="0">
            <a:noAutofit/>
          </a:bodyPr>
          <a:lstStyle>
            <a:lvl1pPr>
              <a:lnSpc>
                <a:spcPct val="80000"/>
              </a:lnSpc>
              <a:spcBef>
                <a:spcPct val="0"/>
              </a:spcBef>
              <a:spcAft>
                <a:spcPts val="600"/>
              </a:spcAft>
              <a:defRPr lang="en-US" sz="2400" spc="0" baseline="0" smtClean="0">
                <a:solidFill>
                  <a:schemeClr val="accent1">
                    <a:lumMod val="60000"/>
                    <a:lumOff val="40000"/>
                  </a:schemeClr>
                </a:solidFill>
                <a:latin typeface="+mj-lt"/>
              </a:defRPr>
            </a:lvl1pPr>
          </a:lstStyle>
          <a:p>
            <a:pPr marL="0" marR="0" lvl="0" indent="-171442" latinLnBrk="0">
              <a:buClrTx/>
              <a:buNone/>
            </a:pPr>
            <a:r>
              <a:rPr lang="en-US"/>
              <a:t>Date</a:t>
            </a:r>
          </a:p>
          <a:p>
            <a:pPr marL="0" marR="0" lvl="0" indent="-171442" latinLnBrk="0">
              <a:buClrTx/>
              <a:buNone/>
            </a:pPr>
            <a:r>
              <a:rPr lang="en-US"/>
              <a:t>Speaker name</a:t>
            </a:r>
          </a:p>
        </p:txBody>
      </p:sp>
      <p:pic>
        <p:nvPicPr>
          <p:cNvPr id="8" name="Picture 7">
            <a:extLst>
              <a:ext uri="{FF2B5EF4-FFF2-40B4-BE49-F238E27FC236}">
                <a16:creationId xmlns:a16="http://schemas.microsoft.com/office/drawing/2014/main" id="{4C94B74F-5012-46C1-958F-98BE7A09A3BE}"/>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bwMode="white">
          <a:xfrm>
            <a:off x="10387863" y="461776"/>
            <a:ext cx="1312591" cy="438405"/>
          </a:xfrm>
          <a:prstGeom prst="rect">
            <a:avLst/>
          </a:prstGeom>
        </p:spPr>
      </p:pic>
    </p:spTree>
    <p:extLst>
      <p:ext uri="{BB962C8B-B14F-4D97-AF65-F5344CB8AC3E}">
        <p14:creationId xmlns:p14="http://schemas.microsoft.com/office/powerpoint/2010/main" val="1595582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EB466F-852C-4CC6-AA4B-7F0F661CA3EF}" type="datetimeFigureOut">
              <a:rPr lang="en-US" smtClean="0"/>
              <a:t>08/19/2026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E3A8DF-E336-4445-A229-8E809C32E14E}" type="slidenum">
              <a:rPr lang="en-US" smtClean="0"/>
              <a:t>‹#›</a:t>
            </a:fld>
            <a:endParaRPr lang="en-US"/>
          </a:p>
        </p:txBody>
      </p:sp>
    </p:spTree>
    <p:extLst>
      <p:ext uri="{BB962C8B-B14F-4D97-AF65-F5344CB8AC3E}">
        <p14:creationId xmlns:p14="http://schemas.microsoft.com/office/powerpoint/2010/main" val="850268251"/>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gue">
    <p:bg bwMode="gray">
      <p:bgPr>
        <a:solidFill>
          <a:schemeClr val="bg1"/>
        </a:solidFill>
        <a:effectLst/>
      </p:bgPr>
    </p:bg>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DEB08D9C-3176-4C96-B2D3-820B5BA082F6}"/>
              </a:ext>
            </a:extLst>
          </p:cNvPr>
          <p:cNvSpPr>
            <a:spLocks noGrp="1"/>
          </p:cNvSpPr>
          <p:nvPr>
            <p:ph type="body" idx="1" hasCustomPrompt="1"/>
          </p:nvPr>
        </p:nvSpPr>
        <p:spPr>
          <a:xfrm>
            <a:off x="493776" y="3634430"/>
            <a:ext cx="5634843" cy="800143"/>
          </a:xfrm>
          <a:prstGeom prst="rect">
            <a:avLst/>
          </a:prstGeom>
        </p:spPr>
        <p:txBody>
          <a:bodyPr vert="horz" lIns="0" tIns="0" rIns="0" bIns="0" rtlCol="0">
            <a:noAutofit/>
          </a:bodyPr>
          <a:lstStyle>
            <a:lvl1pPr marL="0" marR="0" indent="-171442" latinLnBrk="0">
              <a:lnSpc>
                <a:spcPct val="100000"/>
              </a:lnSpc>
              <a:spcBef>
                <a:spcPct val="0"/>
              </a:spcBef>
              <a:spcAft>
                <a:spcPts val="600"/>
              </a:spcAft>
              <a:buClrTx/>
              <a:buNone/>
              <a:defRPr lang="en-US" sz="2400" spc="0" baseline="0" smtClean="0">
                <a:solidFill>
                  <a:schemeClr val="accent1">
                    <a:lumMod val="60000"/>
                    <a:lumOff val="40000"/>
                  </a:schemeClr>
                </a:solidFill>
                <a:latin typeface="+mn-lt"/>
              </a:defRPr>
            </a:lvl1pPr>
          </a:lstStyle>
          <a:p>
            <a:r>
              <a:rPr lang="en-US"/>
              <a:t>Subtitle and descriptive text</a:t>
            </a:r>
            <a:br>
              <a:rPr lang="en-US"/>
            </a:br>
            <a:r>
              <a:rPr lang="en-US"/>
              <a:t>can be placed here</a:t>
            </a:r>
          </a:p>
        </p:txBody>
      </p:sp>
      <p:sp>
        <p:nvSpPr>
          <p:cNvPr id="3" name="Title 2">
            <a:extLst>
              <a:ext uri="{FF2B5EF4-FFF2-40B4-BE49-F238E27FC236}">
                <a16:creationId xmlns:a16="http://schemas.microsoft.com/office/drawing/2014/main" id="{827A0918-3038-4703-8101-983BBA6C4472}"/>
              </a:ext>
            </a:extLst>
          </p:cNvPr>
          <p:cNvSpPr>
            <a:spLocks noGrp="1"/>
          </p:cNvSpPr>
          <p:nvPr>
            <p:ph type="title" hasCustomPrompt="1"/>
          </p:nvPr>
        </p:nvSpPr>
        <p:spPr>
          <a:xfrm>
            <a:off x="493499" y="1770296"/>
            <a:ext cx="5647028" cy="1742613"/>
          </a:xfrm>
        </p:spPr>
        <p:txBody>
          <a:bodyPr tIns="0" anchor="b">
            <a:noAutofit/>
          </a:bodyPr>
          <a:lstStyle>
            <a:lvl1pPr>
              <a:lnSpc>
                <a:spcPct val="80000"/>
              </a:lnSpc>
              <a:defRPr kumimoji="0" lang="en-US" sz="6000" b="0" i="0" u="none" strike="noStrike" kern="1200" cap="none" spc="0" normalizeH="0" baseline="0" smtClean="0">
                <a:ln>
                  <a:noFill/>
                </a:ln>
                <a:solidFill>
                  <a:schemeClr val="accent1"/>
                </a:solidFill>
                <a:effectLst/>
                <a:uLnTx/>
                <a:uFillTx/>
                <a:latin typeface="+mj-lt"/>
                <a:ea typeface="+mj-ea"/>
                <a:cs typeface="+mj-cs"/>
                <a:sym typeface="Proxima Nova Black" charset="0"/>
              </a:defRPr>
            </a:lvl1pPr>
          </a:lstStyle>
          <a:p>
            <a:r>
              <a:rPr lang="en-US"/>
              <a:t>Two Line</a:t>
            </a:r>
            <a:br>
              <a:rPr lang="en-US"/>
            </a:br>
            <a:r>
              <a:rPr lang="en-US"/>
              <a:t>Segue Option</a:t>
            </a:r>
          </a:p>
        </p:txBody>
      </p:sp>
      <p:sp>
        <p:nvSpPr>
          <p:cNvPr id="6" name="Freeform 5">
            <a:extLst>
              <a:ext uri="{FF2B5EF4-FFF2-40B4-BE49-F238E27FC236}">
                <a16:creationId xmlns:a16="http://schemas.microsoft.com/office/drawing/2014/main" id="{1CAC31CE-8829-4BF7-A0EF-D09EA19BBD99}"/>
              </a:ext>
            </a:extLst>
          </p:cNvPr>
          <p:cNvSpPr/>
          <p:nvPr userDrawn="1"/>
        </p:nvSpPr>
        <p:spPr bwMode="ltGray">
          <a:xfrm>
            <a:off x="6565902" y="0"/>
            <a:ext cx="5626100" cy="6859358"/>
          </a:xfrm>
          <a:custGeom>
            <a:avLst/>
            <a:gdLst>
              <a:gd name="T0" fmla="*/ 1212 w 1212"/>
              <a:gd name="T1" fmla="*/ 1011 h 1484"/>
              <a:gd name="T2" fmla="*/ 872 w 1212"/>
              <a:gd name="T3" fmla="*/ 1178 h 1484"/>
              <a:gd name="T4" fmla="*/ 442 w 1212"/>
              <a:gd name="T5" fmla="*/ 748 h 1484"/>
              <a:gd name="T6" fmla="*/ 872 w 1212"/>
              <a:gd name="T7" fmla="*/ 318 h 1484"/>
              <a:gd name="T8" fmla="*/ 1212 w 1212"/>
              <a:gd name="T9" fmla="*/ 485 h 1484"/>
              <a:gd name="T10" fmla="*/ 1212 w 1212"/>
              <a:gd name="T11" fmla="*/ 0 h 1484"/>
              <a:gd name="T12" fmla="*/ 424 w 1212"/>
              <a:gd name="T13" fmla="*/ 0 h 1484"/>
              <a:gd name="T14" fmla="*/ 0 w 1212"/>
              <a:gd name="T15" fmla="*/ 748 h 1484"/>
              <a:gd name="T16" fmla="*/ 404 w 1212"/>
              <a:gd name="T17" fmla="*/ 1484 h 1484"/>
              <a:gd name="T18" fmla="*/ 1212 w 1212"/>
              <a:gd name="T19" fmla="*/ 1484 h 1484"/>
              <a:gd name="T20" fmla="*/ 1212 w 1212"/>
              <a:gd name="T21" fmla="*/ 1011 h 1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12" h="1484">
                <a:moveTo>
                  <a:pt x="1212" y="1011"/>
                </a:moveTo>
                <a:cubicBezTo>
                  <a:pt x="1133" y="1113"/>
                  <a:pt x="1010" y="1178"/>
                  <a:pt x="872" y="1178"/>
                </a:cubicBezTo>
                <a:cubicBezTo>
                  <a:pt x="635" y="1178"/>
                  <a:pt x="442" y="985"/>
                  <a:pt x="442" y="748"/>
                </a:cubicBezTo>
                <a:cubicBezTo>
                  <a:pt x="442" y="511"/>
                  <a:pt x="635" y="318"/>
                  <a:pt x="872" y="318"/>
                </a:cubicBezTo>
                <a:cubicBezTo>
                  <a:pt x="1010" y="318"/>
                  <a:pt x="1133" y="383"/>
                  <a:pt x="1212" y="485"/>
                </a:cubicBezTo>
                <a:cubicBezTo>
                  <a:pt x="1212" y="0"/>
                  <a:pt x="1212" y="0"/>
                  <a:pt x="1212" y="0"/>
                </a:cubicBezTo>
                <a:cubicBezTo>
                  <a:pt x="424" y="0"/>
                  <a:pt x="424" y="0"/>
                  <a:pt x="424" y="0"/>
                </a:cubicBezTo>
                <a:cubicBezTo>
                  <a:pt x="170" y="152"/>
                  <a:pt x="0" y="430"/>
                  <a:pt x="0" y="748"/>
                </a:cubicBezTo>
                <a:cubicBezTo>
                  <a:pt x="0" y="1057"/>
                  <a:pt x="161" y="1329"/>
                  <a:pt x="404" y="1484"/>
                </a:cubicBezTo>
                <a:cubicBezTo>
                  <a:pt x="1212" y="1484"/>
                  <a:pt x="1212" y="1484"/>
                  <a:pt x="1212" y="1484"/>
                </a:cubicBezTo>
                <a:lnTo>
                  <a:pt x="1212" y="1011"/>
                </a:lnTo>
                <a:close/>
              </a:path>
            </a:pathLst>
          </a:custGeom>
          <a:gradFill>
            <a:gsLst>
              <a:gs pos="0">
                <a:srgbClr val="00ADE5"/>
              </a:gs>
              <a:gs pos="100000">
                <a:srgbClr val="00D257"/>
              </a:gs>
            </a:gsLst>
            <a:lin ang="3000000" scaled="0"/>
          </a:gradFill>
          <a:ln>
            <a:noFill/>
          </a:ln>
        </p:spPr>
        <p:txBody>
          <a:bodyPr vert="horz" wrap="square" lIns="91440" tIns="45720" rIns="91440" bIns="45720" numCol="1" anchor="t" anchorCtr="0" compatLnSpc="1">
            <a:prstTxWarp prst="textNoShape">
              <a:avLst/>
            </a:prstTxWarp>
          </a:bodyPr>
          <a:lstStyle/>
          <a:p>
            <a:endParaRPr lang="en-US" sz="1800"/>
          </a:p>
        </p:txBody>
      </p:sp>
      <p:pic>
        <p:nvPicPr>
          <p:cNvPr id="10" name="Picture 9">
            <a:extLst>
              <a:ext uri="{FF2B5EF4-FFF2-40B4-BE49-F238E27FC236}">
                <a16:creationId xmlns:a16="http://schemas.microsoft.com/office/drawing/2014/main" id="{F13EE015-1E91-4652-8FE5-E2B1E9281C5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86403" y="6055615"/>
            <a:ext cx="958204" cy="320040"/>
          </a:xfrm>
          <a:prstGeom prst="rect">
            <a:avLst/>
          </a:prstGeom>
        </p:spPr>
      </p:pic>
    </p:spTree>
    <p:extLst>
      <p:ext uri="{BB962C8B-B14F-4D97-AF65-F5344CB8AC3E}">
        <p14:creationId xmlns:p14="http://schemas.microsoft.com/office/powerpoint/2010/main" val="3113689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4BFCF5BB-9E8B-4217-967B-E69B7177F9C6}"/>
              </a:ext>
            </a:extLst>
          </p:cNvPr>
          <p:cNvSpPr>
            <a:spLocks noGrp="1"/>
          </p:cNvSpPr>
          <p:nvPr>
            <p:ph type="body" sz="quarter" idx="17"/>
          </p:nvPr>
        </p:nvSpPr>
        <p:spPr>
          <a:xfrm>
            <a:off x="6216256" y="1003303"/>
            <a:ext cx="5481968" cy="4953001"/>
          </a:xfrm>
          <a:prstGeom prst="rect">
            <a:avLst/>
          </a:prstGeom>
        </p:spPr>
        <p:txBody>
          <a:bodyPr anchor="ctr">
            <a:noAutofit/>
          </a:bodyPr>
          <a:lstStyle>
            <a:lvl1pPr>
              <a:spcBef>
                <a:spcPts val="1200"/>
              </a:spcBef>
              <a:spcAft>
                <a:spcPct val="0"/>
              </a:spcAft>
              <a:defRPr sz="2800" b="1">
                <a:latin typeface="+mj-lt"/>
              </a:defRPr>
            </a:lvl1pPr>
            <a:lvl2pPr marL="0" indent="0">
              <a:spcBef>
                <a:spcPts val="1200"/>
              </a:spcBef>
              <a:spcAft>
                <a:spcPct val="0"/>
              </a:spcAft>
              <a:buFont typeface="Segoe UI" panose="020B0502040204020203" pitchFamily="34" charset="0"/>
              <a:buChar char="​"/>
              <a:defRPr sz="2800" b="1">
                <a:solidFill>
                  <a:schemeClr val="accent1"/>
                </a:solidFill>
              </a:defRPr>
            </a:lvl2pPr>
            <a:lvl3pPr marL="0" indent="0">
              <a:lnSpc>
                <a:spcPct val="90000"/>
              </a:lnSpc>
              <a:spcBef>
                <a:spcPts val="1200"/>
              </a:spcBef>
              <a:spcAft>
                <a:spcPct val="0"/>
              </a:spcAft>
              <a:buFont typeface="Segoe UI" panose="020B0502040204020203" pitchFamily="34" charset="0"/>
              <a:buChar char="​"/>
              <a:defRPr sz="2800" b="1">
                <a:solidFill>
                  <a:schemeClr val="bg2"/>
                </a:solidFill>
              </a:defRPr>
            </a:lvl3pPr>
            <a:lvl4pPr marL="228594" indent="-227008">
              <a:buFont typeface="Arial" panose="020B0604020202020204" pitchFamily="34" charset="0"/>
              <a:buChar char="•"/>
              <a:defRPr sz="2400"/>
            </a:lvl4pPr>
            <a:lvl5pPr marL="406390" indent="-168270">
              <a:buFont typeface="Courier New" panose="02070309020205020404" pitchFamily="49" charset="0"/>
              <a:buChar char="o"/>
              <a:defRPr sz="1800"/>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2">
            <a:extLst>
              <a:ext uri="{FF2B5EF4-FFF2-40B4-BE49-F238E27FC236}">
                <a16:creationId xmlns:a16="http://schemas.microsoft.com/office/drawing/2014/main" id="{F3437839-E8BC-4338-9A65-CD317667D7E1}"/>
              </a:ext>
            </a:extLst>
          </p:cNvPr>
          <p:cNvSpPr>
            <a:spLocks noGrp="1"/>
          </p:cNvSpPr>
          <p:nvPr>
            <p:ph type="title" hasCustomPrompt="1"/>
          </p:nvPr>
        </p:nvSpPr>
        <p:spPr>
          <a:xfrm>
            <a:off x="493499" y="1770296"/>
            <a:ext cx="5647028" cy="1742613"/>
          </a:xfrm>
        </p:spPr>
        <p:txBody>
          <a:bodyPr tIns="0" anchor="b">
            <a:noAutofit/>
          </a:bodyPr>
          <a:lstStyle>
            <a:lvl1pPr>
              <a:lnSpc>
                <a:spcPct val="80000"/>
              </a:lnSpc>
              <a:defRPr kumimoji="0" lang="en-US" sz="6000" b="0" i="0" u="none" strike="noStrike" kern="1200" cap="none" spc="0" normalizeH="0" baseline="0" smtClean="0">
                <a:ln>
                  <a:noFill/>
                </a:ln>
                <a:solidFill>
                  <a:schemeClr val="accent1"/>
                </a:solidFill>
                <a:effectLst/>
                <a:uLnTx/>
                <a:uFillTx/>
                <a:latin typeface="+mj-lt"/>
                <a:ea typeface="+mj-ea"/>
                <a:cs typeface="+mj-cs"/>
                <a:sym typeface="Proxima Nova Black" charset="0"/>
              </a:defRPr>
            </a:lvl1pPr>
          </a:lstStyle>
          <a:p>
            <a:r>
              <a:rPr lang="en-US"/>
              <a:t>Agenda</a:t>
            </a:r>
          </a:p>
        </p:txBody>
      </p:sp>
      <p:sp>
        <p:nvSpPr>
          <p:cNvPr id="6" name="Footer Placeholder 3">
            <a:extLst>
              <a:ext uri="{FF2B5EF4-FFF2-40B4-BE49-F238E27FC236}">
                <a16:creationId xmlns:a16="http://schemas.microsoft.com/office/drawing/2014/main" id="{7C9B3D73-B0D7-42F8-AF95-0ADEF57FAA35}"/>
              </a:ext>
            </a:extLst>
          </p:cNvPr>
          <p:cNvSpPr>
            <a:spLocks noGrp="1"/>
          </p:cNvSpPr>
          <p:nvPr>
            <p:ph type="ftr" sz="quarter" idx="14"/>
          </p:nvPr>
        </p:nvSpPr>
        <p:spPr>
          <a:xfrm>
            <a:off x="493777" y="6515713"/>
            <a:ext cx="7217059" cy="206825"/>
          </a:xfrm>
        </p:spPr>
        <p:txBody>
          <a:bodyPr/>
          <a:lstStyle/>
          <a:p>
            <a:endParaRPr lang="en-US"/>
          </a:p>
        </p:txBody>
      </p:sp>
      <p:sp>
        <p:nvSpPr>
          <p:cNvPr id="7" name="Text Placeholder 2">
            <a:extLst>
              <a:ext uri="{FF2B5EF4-FFF2-40B4-BE49-F238E27FC236}">
                <a16:creationId xmlns:a16="http://schemas.microsoft.com/office/drawing/2014/main" id="{C597DB85-ACF6-4A27-B99E-414B4951F150}"/>
              </a:ext>
            </a:extLst>
          </p:cNvPr>
          <p:cNvSpPr>
            <a:spLocks noGrp="1"/>
          </p:cNvSpPr>
          <p:nvPr>
            <p:ph type="body" idx="1" hasCustomPrompt="1"/>
          </p:nvPr>
        </p:nvSpPr>
        <p:spPr>
          <a:xfrm>
            <a:off x="6794498" y="6515709"/>
            <a:ext cx="3944940" cy="206216"/>
          </a:xfrm>
        </p:spPr>
        <p:txBody>
          <a:bodyPr vert="horz" lIns="0" tIns="0" rIns="0" bIns="0" rtlCol="0" anchor="ctr">
            <a:noAutofit/>
          </a:bodyPr>
          <a:lstStyle>
            <a:lvl1pPr algn="r">
              <a:defRPr kumimoji="0" lang="en-US" sz="800" i="0" u="none" strike="noStrike" cap="none" spc="0" normalizeH="0" baseline="0" smtClean="0">
                <a:ln>
                  <a:noFill/>
                </a:ln>
                <a:solidFill>
                  <a:schemeClr val="bg1">
                    <a:lumMod val="65000"/>
                  </a:schemeClr>
                </a:solidFill>
                <a:effectLst/>
                <a:uLnTx/>
                <a:uFillTx/>
                <a:latin typeface="Calibri" panose="020F0502020204030204" pitchFamily="34" charset="0"/>
                <a:cs typeface="Calibri" panose="020F0502020204030204" pitchFamily="34" charset="0"/>
              </a:defRPr>
            </a:lvl1pPr>
          </a:lstStyle>
          <a:p>
            <a:pPr lvl="0" algn="r" eaLnBrk="1" latinLnBrk="0" hangingPunct="1">
              <a:lnSpc>
                <a:spcPct val="80000"/>
              </a:lnSpc>
              <a:spcBef>
                <a:spcPct val="0"/>
              </a:spcBef>
              <a:spcAft>
                <a:spcPct val="0"/>
              </a:spcAft>
            </a:pPr>
            <a:r>
              <a:rPr lang="en-US"/>
              <a:t>Place footer text in this space</a:t>
            </a:r>
          </a:p>
        </p:txBody>
      </p:sp>
      <p:sp>
        <p:nvSpPr>
          <p:cNvPr id="9" name="Slide Number Placeholder 5">
            <a:extLst>
              <a:ext uri="{FF2B5EF4-FFF2-40B4-BE49-F238E27FC236}">
                <a16:creationId xmlns:a16="http://schemas.microsoft.com/office/drawing/2014/main" id="{85E5D188-CD4F-4C74-936C-99FD5FDEF42D}"/>
              </a:ext>
            </a:extLst>
          </p:cNvPr>
          <p:cNvSpPr txBox="1"/>
          <p:nvPr userDrawn="1"/>
        </p:nvSpPr>
        <p:spPr>
          <a:xfrm>
            <a:off x="9347202" y="620490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377" rtl="0" eaLnBrk="1" fontAlgn="auto" latinLnBrk="0" hangingPunct="1">
              <a:lnSpc>
                <a:spcPct val="100000"/>
              </a:lnSpc>
              <a:spcBef>
                <a:spcPct val="0"/>
              </a:spcBef>
              <a:spcAft>
                <a:spcPct val="0"/>
              </a:spcAft>
              <a:buClrTx/>
              <a:buSzTx/>
              <a:buFontTx/>
              <a:buNone/>
              <a:defRPr/>
            </a:pPr>
            <a:fld id="{6718E881-30FB-451B-BCD4-27C99034D62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377" rtl="0" eaLnBrk="1" fontAlgn="auto" latinLnBrk="0" hangingPunct="1">
                <a:lnSpc>
                  <a:spcPct val="100000"/>
                </a:lnSpc>
                <a:spcBef>
                  <a:spcPct val="0"/>
                </a:spcBef>
                <a:spcAft>
                  <a:spcPct val="0"/>
                </a:spcAft>
                <a:buClrTx/>
                <a:buSzTx/>
                <a:buFontTx/>
                <a:buNone/>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9781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D58B0DD-E1C2-46CA-B148-DCD26BD2E721}"/>
              </a:ext>
            </a:extLst>
          </p:cNvPr>
          <p:cNvSpPr>
            <a:spLocks noGrp="1"/>
          </p:cNvSpPr>
          <p:nvPr>
            <p:ph type="title" hasCustomPrompt="1"/>
          </p:nvPr>
        </p:nvSpPr>
        <p:spPr>
          <a:xfrm>
            <a:off x="493776" y="167681"/>
            <a:ext cx="11204448" cy="897971"/>
          </a:xfrm>
        </p:spPr>
        <p:txBody>
          <a:bodyPr/>
          <a:lstStyle>
            <a:lvl1pPr>
              <a:defRPr/>
            </a:lvl1pPr>
          </a:lstStyle>
          <a:p>
            <a:r>
              <a:rPr lang="en-US"/>
              <a:t>Placeholder title</a:t>
            </a:r>
          </a:p>
        </p:txBody>
      </p:sp>
      <p:sp>
        <p:nvSpPr>
          <p:cNvPr id="5" name="Footer Placeholder 3">
            <a:extLst>
              <a:ext uri="{FF2B5EF4-FFF2-40B4-BE49-F238E27FC236}">
                <a16:creationId xmlns:a16="http://schemas.microsoft.com/office/drawing/2014/main" id="{E03F2BDB-C2C1-4EAC-AF4F-C90C20098C6E}"/>
              </a:ext>
            </a:extLst>
          </p:cNvPr>
          <p:cNvSpPr>
            <a:spLocks noGrp="1"/>
          </p:cNvSpPr>
          <p:nvPr>
            <p:ph type="ftr" sz="quarter" idx="14"/>
          </p:nvPr>
        </p:nvSpPr>
        <p:spPr>
          <a:xfrm>
            <a:off x="493777" y="6515713"/>
            <a:ext cx="7217059" cy="206825"/>
          </a:xfrm>
        </p:spPr>
        <p:txBody>
          <a:bodyPr/>
          <a:lstStyle/>
          <a:p>
            <a:endParaRPr lang="en-US"/>
          </a:p>
        </p:txBody>
      </p:sp>
      <p:sp>
        <p:nvSpPr>
          <p:cNvPr id="6" name="Text Placeholder 2">
            <a:extLst>
              <a:ext uri="{FF2B5EF4-FFF2-40B4-BE49-F238E27FC236}">
                <a16:creationId xmlns:a16="http://schemas.microsoft.com/office/drawing/2014/main" id="{D99B0CAC-D2A2-4926-BC2D-9D47588B856D}"/>
              </a:ext>
            </a:extLst>
          </p:cNvPr>
          <p:cNvSpPr>
            <a:spLocks noGrp="1"/>
          </p:cNvSpPr>
          <p:nvPr>
            <p:ph type="body" idx="1" hasCustomPrompt="1"/>
          </p:nvPr>
        </p:nvSpPr>
        <p:spPr>
          <a:xfrm>
            <a:off x="6794498" y="6515709"/>
            <a:ext cx="3944940" cy="206216"/>
          </a:xfrm>
        </p:spPr>
        <p:txBody>
          <a:bodyPr vert="horz" lIns="0" tIns="0" rIns="0" bIns="0" rtlCol="0" anchor="ctr">
            <a:noAutofit/>
          </a:bodyPr>
          <a:lstStyle>
            <a:lvl1pPr algn="r">
              <a:defRPr kumimoji="0" lang="en-US" sz="800" i="0" u="none" strike="noStrike" cap="none" spc="0" normalizeH="0" baseline="0" smtClean="0">
                <a:ln>
                  <a:noFill/>
                </a:ln>
                <a:solidFill>
                  <a:schemeClr val="bg1">
                    <a:lumMod val="65000"/>
                  </a:schemeClr>
                </a:solidFill>
                <a:effectLst/>
                <a:uLnTx/>
                <a:uFillTx/>
                <a:latin typeface="Calibri" panose="020F0502020204030204" pitchFamily="34" charset="0"/>
                <a:cs typeface="Calibri" panose="020F0502020204030204" pitchFamily="34" charset="0"/>
              </a:defRPr>
            </a:lvl1pPr>
          </a:lstStyle>
          <a:p>
            <a:pPr lvl="0" algn="r" eaLnBrk="1" latinLnBrk="0" hangingPunct="1">
              <a:lnSpc>
                <a:spcPct val="80000"/>
              </a:lnSpc>
              <a:spcBef>
                <a:spcPct val="0"/>
              </a:spcBef>
              <a:spcAft>
                <a:spcPct val="0"/>
              </a:spcAft>
            </a:pPr>
            <a:r>
              <a:rPr lang="en-US"/>
              <a:t>Place footer text in this space</a:t>
            </a:r>
          </a:p>
        </p:txBody>
      </p:sp>
      <p:sp>
        <p:nvSpPr>
          <p:cNvPr id="7" name="Slide Number Placeholder 5">
            <a:extLst>
              <a:ext uri="{FF2B5EF4-FFF2-40B4-BE49-F238E27FC236}">
                <a16:creationId xmlns:a16="http://schemas.microsoft.com/office/drawing/2014/main" id="{31D528B8-3D0A-4EB6-AD60-69D7B43324FE}"/>
              </a:ext>
            </a:extLst>
          </p:cNvPr>
          <p:cNvSpPr txBox="1"/>
          <p:nvPr userDrawn="1"/>
        </p:nvSpPr>
        <p:spPr>
          <a:xfrm>
            <a:off x="9347202" y="620490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377" rtl="0" eaLnBrk="1" fontAlgn="auto" latinLnBrk="0" hangingPunct="1">
              <a:lnSpc>
                <a:spcPct val="100000"/>
              </a:lnSpc>
              <a:spcBef>
                <a:spcPct val="0"/>
              </a:spcBef>
              <a:spcAft>
                <a:spcPct val="0"/>
              </a:spcAft>
              <a:buClrTx/>
              <a:buSzTx/>
              <a:buFontTx/>
              <a:buNone/>
              <a:defRPr/>
            </a:pPr>
            <a:fld id="{6718E881-30FB-451B-BCD4-27C99034D62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377" rtl="0" eaLnBrk="1" fontAlgn="auto" latinLnBrk="0" hangingPunct="1">
                <a:lnSpc>
                  <a:spcPct val="100000"/>
                </a:lnSpc>
                <a:spcBef>
                  <a:spcPct val="0"/>
                </a:spcBef>
                <a:spcAft>
                  <a:spcPct val="0"/>
                </a:spcAft>
                <a:buClrTx/>
                <a:buSzTx/>
                <a:buFontTx/>
                <a:buNone/>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9240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dy Copy (single column)">
    <p:bg>
      <p:bgPr>
        <a:solidFill>
          <a:srgbClr val="FFFFFF"/>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D58B0DD-E1C2-46CA-B148-DCD26BD2E721}"/>
              </a:ext>
            </a:extLst>
          </p:cNvPr>
          <p:cNvSpPr>
            <a:spLocks noGrp="1"/>
          </p:cNvSpPr>
          <p:nvPr>
            <p:ph type="title" hasCustomPrompt="1"/>
          </p:nvPr>
        </p:nvSpPr>
        <p:spPr>
          <a:xfrm>
            <a:off x="493776" y="167681"/>
            <a:ext cx="11204448" cy="897971"/>
          </a:xfrm>
        </p:spPr>
        <p:txBody>
          <a:bodyPr/>
          <a:lstStyle>
            <a:lvl1pPr>
              <a:defRPr/>
            </a:lvl1pPr>
          </a:lstStyle>
          <a:p>
            <a:r>
              <a:rPr lang="en-US"/>
              <a:t>Placeholder title</a:t>
            </a:r>
          </a:p>
        </p:txBody>
      </p:sp>
      <p:sp>
        <p:nvSpPr>
          <p:cNvPr id="15" name="Text Placeholder 3">
            <a:extLst>
              <a:ext uri="{FF2B5EF4-FFF2-40B4-BE49-F238E27FC236}">
                <a16:creationId xmlns:a16="http://schemas.microsoft.com/office/drawing/2014/main" id="{D1EF8FE3-90FC-4CE2-A861-BBB367FA500F}"/>
              </a:ext>
            </a:extLst>
          </p:cNvPr>
          <p:cNvSpPr>
            <a:spLocks noGrp="1"/>
          </p:cNvSpPr>
          <p:nvPr>
            <p:ph type="body" sz="quarter" idx="13"/>
          </p:nvPr>
        </p:nvSpPr>
        <p:spPr>
          <a:xfrm>
            <a:off x="493776" y="1321711"/>
            <a:ext cx="11204448" cy="4854722"/>
          </a:xfrm>
          <a:prstGeom prst="rect">
            <a:avLst/>
          </a:prstGeom>
        </p:spPr>
        <p:txBody>
          <a:bodyPr tIns="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3">
            <a:extLst>
              <a:ext uri="{FF2B5EF4-FFF2-40B4-BE49-F238E27FC236}">
                <a16:creationId xmlns:a16="http://schemas.microsoft.com/office/drawing/2014/main" id="{945E46A1-FB37-425B-B9DF-C793662814CD}"/>
              </a:ext>
            </a:extLst>
          </p:cNvPr>
          <p:cNvSpPr>
            <a:spLocks noGrp="1"/>
          </p:cNvSpPr>
          <p:nvPr>
            <p:ph type="ftr" sz="quarter" idx="14"/>
          </p:nvPr>
        </p:nvSpPr>
        <p:spPr>
          <a:xfrm>
            <a:off x="493777" y="6515713"/>
            <a:ext cx="7217059" cy="206825"/>
          </a:xfrm>
        </p:spPr>
        <p:txBody>
          <a:bodyPr/>
          <a:lstStyle/>
          <a:p>
            <a:endParaRPr lang="en-US"/>
          </a:p>
        </p:txBody>
      </p:sp>
      <p:sp>
        <p:nvSpPr>
          <p:cNvPr id="6" name="Text Placeholder 2">
            <a:extLst>
              <a:ext uri="{FF2B5EF4-FFF2-40B4-BE49-F238E27FC236}">
                <a16:creationId xmlns:a16="http://schemas.microsoft.com/office/drawing/2014/main" id="{58738634-1FBD-4D07-99A3-CEA071EB5E95}"/>
              </a:ext>
            </a:extLst>
          </p:cNvPr>
          <p:cNvSpPr>
            <a:spLocks noGrp="1"/>
          </p:cNvSpPr>
          <p:nvPr>
            <p:ph type="body" idx="1" hasCustomPrompt="1"/>
          </p:nvPr>
        </p:nvSpPr>
        <p:spPr>
          <a:xfrm>
            <a:off x="6794498" y="6515709"/>
            <a:ext cx="3944940" cy="206216"/>
          </a:xfrm>
        </p:spPr>
        <p:txBody>
          <a:bodyPr vert="horz" lIns="0" tIns="0" rIns="0" bIns="0" rtlCol="0" anchor="ctr">
            <a:noAutofit/>
          </a:bodyPr>
          <a:lstStyle>
            <a:lvl1pPr algn="r">
              <a:defRPr kumimoji="0" lang="en-US" sz="800" i="0" u="none" strike="noStrike" cap="none" spc="0" normalizeH="0" baseline="0" smtClean="0">
                <a:ln>
                  <a:noFill/>
                </a:ln>
                <a:solidFill>
                  <a:schemeClr val="bg1">
                    <a:lumMod val="65000"/>
                  </a:schemeClr>
                </a:solidFill>
                <a:effectLst/>
                <a:uLnTx/>
                <a:uFillTx/>
                <a:latin typeface="Calibri" panose="020F0502020204030204" pitchFamily="34" charset="0"/>
                <a:cs typeface="Calibri" panose="020F0502020204030204" pitchFamily="34" charset="0"/>
              </a:defRPr>
            </a:lvl1pPr>
          </a:lstStyle>
          <a:p>
            <a:pPr lvl="0" algn="r" eaLnBrk="1" latinLnBrk="0" hangingPunct="1">
              <a:lnSpc>
                <a:spcPct val="80000"/>
              </a:lnSpc>
              <a:spcBef>
                <a:spcPct val="0"/>
              </a:spcBef>
              <a:spcAft>
                <a:spcPct val="0"/>
              </a:spcAft>
            </a:pPr>
            <a:r>
              <a:rPr lang="en-US"/>
              <a:t>Place footer text in this space</a:t>
            </a:r>
          </a:p>
        </p:txBody>
      </p:sp>
      <p:sp>
        <p:nvSpPr>
          <p:cNvPr id="7" name="Slide Number Placeholder 5">
            <a:extLst>
              <a:ext uri="{FF2B5EF4-FFF2-40B4-BE49-F238E27FC236}">
                <a16:creationId xmlns:a16="http://schemas.microsoft.com/office/drawing/2014/main" id="{FA2A7014-2533-46B8-A2D5-05FA2FC19EB0}"/>
              </a:ext>
            </a:extLst>
          </p:cNvPr>
          <p:cNvSpPr txBox="1"/>
          <p:nvPr userDrawn="1"/>
        </p:nvSpPr>
        <p:spPr>
          <a:xfrm>
            <a:off x="9347202" y="620490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377" rtl="0" eaLnBrk="1" fontAlgn="auto" latinLnBrk="0" hangingPunct="1">
              <a:lnSpc>
                <a:spcPct val="100000"/>
              </a:lnSpc>
              <a:spcBef>
                <a:spcPct val="0"/>
              </a:spcBef>
              <a:spcAft>
                <a:spcPct val="0"/>
              </a:spcAft>
              <a:buClrTx/>
              <a:buSzTx/>
              <a:buFontTx/>
              <a:buNone/>
              <a:defRPr/>
            </a:pPr>
            <a:fld id="{6718E881-30FB-451B-BCD4-27C99034D62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377" rtl="0" eaLnBrk="1" fontAlgn="auto" latinLnBrk="0" hangingPunct="1">
                <a:lnSpc>
                  <a:spcPct val="100000"/>
                </a:lnSpc>
                <a:spcBef>
                  <a:spcPct val="0"/>
                </a:spcBef>
                <a:spcAft>
                  <a:spcPct val="0"/>
                </a:spcAft>
                <a:buClrTx/>
                <a:buSzTx/>
                <a:buFontTx/>
                <a:buNone/>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3277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dy Copy (two column)">
    <p:bg>
      <p:bgPr>
        <a:solidFill>
          <a:srgbClr val="FFFFFF"/>
        </a:solidFill>
        <a:effectLst/>
      </p:bgPr>
    </p:bg>
    <p:spTree>
      <p:nvGrpSpPr>
        <p:cNvPr id="1" name=""/>
        <p:cNvGrpSpPr/>
        <p:nvPr/>
      </p:nvGrpSpPr>
      <p:grpSpPr>
        <a:xfrm>
          <a:off x="0" y="0"/>
          <a:ext cx="0" cy="0"/>
          <a:chOff x="0" y="0"/>
          <a:chExt cx="0" cy="0"/>
        </a:xfrm>
      </p:grpSpPr>
      <p:sp>
        <p:nvSpPr>
          <p:cNvPr id="193" name="Text Placeholder 14">
            <a:extLst>
              <a:ext uri="{FF2B5EF4-FFF2-40B4-BE49-F238E27FC236}">
                <a16:creationId xmlns:a16="http://schemas.microsoft.com/office/drawing/2014/main" id="{2DA0B400-1FD0-4E71-99C4-0FFC675A0A02}"/>
              </a:ext>
            </a:extLst>
          </p:cNvPr>
          <p:cNvSpPr>
            <a:spLocks noGrp="1"/>
          </p:cNvSpPr>
          <p:nvPr>
            <p:ph type="body" sz="quarter" idx="17" hasCustomPrompt="1"/>
          </p:nvPr>
        </p:nvSpPr>
        <p:spPr>
          <a:xfrm>
            <a:off x="6216256" y="1321711"/>
            <a:ext cx="5481968" cy="4855060"/>
          </a:xfrm>
          <a:prstGeom prst="rect">
            <a:avLst/>
          </a:prstGeom>
        </p:spPr>
        <p:txBody>
          <a:bodyPr>
            <a:noAutofit/>
          </a:bodyPr>
          <a:lstStyle>
            <a:lvl1pPr>
              <a:defRPr/>
            </a:lvl1pPr>
          </a:lstStyle>
          <a:p>
            <a:pPr lvl="0"/>
            <a:r>
              <a:rPr lang="en-US"/>
              <a:t>Text goes here</a:t>
            </a:r>
          </a:p>
          <a:p>
            <a:pPr lvl="1"/>
            <a:r>
              <a:rPr lang="en-US"/>
              <a:t>Second level</a:t>
            </a:r>
          </a:p>
          <a:p>
            <a:pPr lvl="2"/>
            <a:r>
              <a:rPr lang="en-US"/>
              <a:t>Third level</a:t>
            </a:r>
          </a:p>
          <a:p>
            <a:pPr lvl="3"/>
            <a:r>
              <a:rPr lang="en-US"/>
              <a:t>Fourth level</a:t>
            </a:r>
          </a:p>
          <a:p>
            <a:pPr lvl="4"/>
            <a:r>
              <a:rPr lang="en-US"/>
              <a:t>Fifth level</a:t>
            </a:r>
          </a:p>
        </p:txBody>
      </p:sp>
      <p:sp>
        <p:nvSpPr>
          <p:cNvPr id="15" name="Text Placeholder 14">
            <a:extLst>
              <a:ext uri="{FF2B5EF4-FFF2-40B4-BE49-F238E27FC236}">
                <a16:creationId xmlns:a16="http://schemas.microsoft.com/office/drawing/2014/main" id="{65A309F3-1319-4540-8AC3-1F65844DD0B4}"/>
              </a:ext>
            </a:extLst>
          </p:cNvPr>
          <p:cNvSpPr>
            <a:spLocks noGrp="1"/>
          </p:cNvSpPr>
          <p:nvPr>
            <p:ph type="body" sz="quarter" idx="14" hasCustomPrompt="1"/>
          </p:nvPr>
        </p:nvSpPr>
        <p:spPr>
          <a:xfrm>
            <a:off x="493778" y="1321711"/>
            <a:ext cx="5481967" cy="4855060"/>
          </a:xfrm>
          <a:prstGeom prst="rect">
            <a:avLst/>
          </a:prstGeom>
        </p:spPr>
        <p:txBody>
          <a:bodyPr>
            <a:noAutofit/>
          </a:bodyPr>
          <a:lstStyle>
            <a:lvl1pPr>
              <a:defRPr/>
            </a:lvl1pPr>
          </a:lstStyle>
          <a:p>
            <a:pPr lvl="0"/>
            <a:r>
              <a:rPr lang="en-US"/>
              <a:t>Text goes here</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6CB0EDF6-74F5-4BCC-AA48-B7297D5DC91C}"/>
              </a:ext>
            </a:extLst>
          </p:cNvPr>
          <p:cNvSpPr>
            <a:spLocks noGrp="1"/>
          </p:cNvSpPr>
          <p:nvPr>
            <p:ph type="title" hasCustomPrompt="1"/>
          </p:nvPr>
        </p:nvSpPr>
        <p:spPr/>
        <p:txBody>
          <a:bodyPr>
            <a:noAutofit/>
          </a:bodyPr>
          <a:lstStyle>
            <a:lvl1pPr>
              <a:defRPr/>
            </a:lvl1pPr>
          </a:lstStyle>
          <a:p>
            <a:r>
              <a:rPr lang="en-US"/>
              <a:t>Placeholder title</a:t>
            </a:r>
          </a:p>
        </p:txBody>
      </p:sp>
      <p:sp>
        <p:nvSpPr>
          <p:cNvPr id="6" name="Footer Placeholder 3">
            <a:extLst>
              <a:ext uri="{FF2B5EF4-FFF2-40B4-BE49-F238E27FC236}">
                <a16:creationId xmlns:a16="http://schemas.microsoft.com/office/drawing/2014/main" id="{FF6857B9-7941-46DB-BEA9-20CE635AD597}"/>
              </a:ext>
            </a:extLst>
          </p:cNvPr>
          <p:cNvSpPr>
            <a:spLocks noGrp="1"/>
          </p:cNvSpPr>
          <p:nvPr>
            <p:ph type="ftr" sz="quarter" idx="18"/>
          </p:nvPr>
        </p:nvSpPr>
        <p:spPr>
          <a:xfrm>
            <a:off x="493777" y="6515713"/>
            <a:ext cx="7217059" cy="206825"/>
          </a:xfrm>
        </p:spPr>
        <p:txBody>
          <a:bodyPr/>
          <a:lstStyle/>
          <a:p>
            <a:endParaRPr lang="en-US"/>
          </a:p>
        </p:txBody>
      </p:sp>
      <p:sp>
        <p:nvSpPr>
          <p:cNvPr id="7" name="Text Placeholder 2">
            <a:extLst>
              <a:ext uri="{FF2B5EF4-FFF2-40B4-BE49-F238E27FC236}">
                <a16:creationId xmlns:a16="http://schemas.microsoft.com/office/drawing/2014/main" id="{39756136-B114-4107-B426-67045F238007}"/>
              </a:ext>
            </a:extLst>
          </p:cNvPr>
          <p:cNvSpPr>
            <a:spLocks noGrp="1"/>
          </p:cNvSpPr>
          <p:nvPr>
            <p:ph type="body" idx="1" hasCustomPrompt="1"/>
          </p:nvPr>
        </p:nvSpPr>
        <p:spPr>
          <a:xfrm>
            <a:off x="6794498" y="6515709"/>
            <a:ext cx="3944940" cy="206216"/>
          </a:xfrm>
        </p:spPr>
        <p:txBody>
          <a:bodyPr vert="horz" lIns="0" tIns="0" rIns="0" bIns="0" rtlCol="0" anchor="ctr">
            <a:noAutofit/>
          </a:bodyPr>
          <a:lstStyle>
            <a:lvl1pPr algn="r">
              <a:defRPr kumimoji="0" lang="en-US" sz="800" i="0" u="none" strike="noStrike" cap="none" spc="0" normalizeH="0" baseline="0" smtClean="0">
                <a:ln>
                  <a:noFill/>
                </a:ln>
                <a:solidFill>
                  <a:schemeClr val="bg1">
                    <a:lumMod val="65000"/>
                  </a:schemeClr>
                </a:solidFill>
                <a:effectLst/>
                <a:uLnTx/>
                <a:uFillTx/>
                <a:latin typeface="Calibri" panose="020F0502020204030204" pitchFamily="34" charset="0"/>
                <a:cs typeface="Calibri" panose="020F0502020204030204" pitchFamily="34" charset="0"/>
              </a:defRPr>
            </a:lvl1pPr>
          </a:lstStyle>
          <a:p>
            <a:pPr lvl="0" algn="r" eaLnBrk="1" latinLnBrk="0" hangingPunct="1">
              <a:lnSpc>
                <a:spcPct val="80000"/>
              </a:lnSpc>
              <a:spcBef>
                <a:spcPct val="0"/>
              </a:spcBef>
              <a:spcAft>
                <a:spcPct val="0"/>
              </a:spcAft>
            </a:pPr>
            <a:r>
              <a:rPr lang="en-US"/>
              <a:t>Place footer text in this space</a:t>
            </a:r>
          </a:p>
        </p:txBody>
      </p:sp>
      <p:sp>
        <p:nvSpPr>
          <p:cNvPr id="8" name="Slide Number Placeholder 5">
            <a:extLst>
              <a:ext uri="{FF2B5EF4-FFF2-40B4-BE49-F238E27FC236}">
                <a16:creationId xmlns:a16="http://schemas.microsoft.com/office/drawing/2014/main" id="{41AF0BE7-39D3-4FFA-B6C5-06C9950BAED5}"/>
              </a:ext>
            </a:extLst>
          </p:cNvPr>
          <p:cNvSpPr txBox="1"/>
          <p:nvPr userDrawn="1"/>
        </p:nvSpPr>
        <p:spPr>
          <a:xfrm>
            <a:off x="9347202" y="620490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377" rtl="0" eaLnBrk="1" fontAlgn="auto" latinLnBrk="0" hangingPunct="1">
              <a:lnSpc>
                <a:spcPct val="100000"/>
              </a:lnSpc>
              <a:spcBef>
                <a:spcPct val="0"/>
              </a:spcBef>
              <a:spcAft>
                <a:spcPct val="0"/>
              </a:spcAft>
              <a:buClrTx/>
              <a:buSzTx/>
              <a:buFontTx/>
              <a:buNone/>
              <a:defRPr/>
            </a:pPr>
            <a:fld id="{6718E881-30FB-451B-BCD4-27C99034D62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377" rtl="0" eaLnBrk="1" fontAlgn="auto" latinLnBrk="0" hangingPunct="1">
                <a:lnSpc>
                  <a:spcPct val="100000"/>
                </a:lnSpc>
                <a:spcBef>
                  <a:spcPct val="0"/>
                </a:spcBef>
                <a:spcAft>
                  <a:spcPct val="0"/>
                </a:spcAft>
                <a:buClrTx/>
                <a:buSzTx/>
                <a:buFontTx/>
                <a:buNone/>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2534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ody Copy (three column)">
    <p:bg>
      <p:bgPr>
        <a:solidFill>
          <a:srgbClr val="FFFFFF"/>
        </a:solidFill>
        <a:effectLst/>
      </p:bgPr>
    </p:bg>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45E7C360-0045-437E-8D55-04058055A033}"/>
              </a:ext>
            </a:extLst>
          </p:cNvPr>
          <p:cNvSpPr>
            <a:spLocks noGrp="1"/>
          </p:cNvSpPr>
          <p:nvPr>
            <p:ph sz="quarter" idx="20"/>
          </p:nvPr>
        </p:nvSpPr>
        <p:spPr>
          <a:xfrm>
            <a:off x="493778" y="1321663"/>
            <a:ext cx="3574473" cy="4845962"/>
          </a:xfrm>
          <a:prstGeom prst="rect">
            <a:avLst/>
          </a:prstGeom>
        </p:spPr>
        <p:txBody>
          <a:bodyPr anchor="t">
            <a:noAutofit/>
          </a:bodyPr>
          <a:lstStyle>
            <a:lvl1pPr>
              <a:defRPr sz="2000"/>
            </a:lvl1pPr>
            <a:lvl2pPr>
              <a:defRPr sz="1600"/>
            </a:lvl2pPr>
            <a:lvl3pPr>
              <a:defRPr sz="1467"/>
            </a:lvl3pPr>
            <a:lvl4pPr>
              <a:defRPr sz="1333"/>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Content Placeholder 22">
            <a:extLst>
              <a:ext uri="{FF2B5EF4-FFF2-40B4-BE49-F238E27FC236}">
                <a16:creationId xmlns:a16="http://schemas.microsoft.com/office/drawing/2014/main" id="{B2E8BFCF-C756-4CB4-B586-DD83A490514C}"/>
              </a:ext>
            </a:extLst>
          </p:cNvPr>
          <p:cNvSpPr>
            <a:spLocks noGrp="1"/>
          </p:cNvSpPr>
          <p:nvPr>
            <p:ph sz="quarter" idx="21"/>
          </p:nvPr>
        </p:nvSpPr>
        <p:spPr>
          <a:xfrm>
            <a:off x="4308766" y="1321668"/>
            <a:ext cx="3574473" cy="4845961"/>
          </a:xfrm>
          <a:prstGeom prst="rect">
            <a:avLst/>
          </a:prstGeom>
        </p:spPr>
        <p:txBody>
          <a:bodyPr anchor="t">
            <a:noAutofit/>
          </a:bodyPr>
          <a:lstStyle>
            <a:lvl1pPr>
              <a:defRPr sz="2000"/>
            </a:lvl1pPr>
            <a:lvl2pPr>
              <a:defRPr sz="1600"/>
            </a:lvl2pPr>
            <a:lvl3pPr>
              <a:defRPr sz="1467"/>
            </a:lvl3pPr>
            <a:lvl4pPr>
              <a:defRPr sz="1333"/>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Content Placeholder 24">
            <a:extLst>
              <a:ext uri="{FF2B5EF4-FFF2-40B4-BE49-F238E27FC236}">
                <a16:creationId xmlns:a16="http://schemas.microsoft.com/office/drawing/2014/main" id="{375BFBF5-6BDA-4478-960D-CF2F9A3265DA}"/>
              </a:ext>
            </a:extLst>
          </p:cNvPr>
          <p:cNvSpPr>
            <a:spLocks noGrp="1"/>
          </p:cNvSpPr>
          <p:nvPr>
            <p:ph sz="quarter" idx="22"/>
          </p:nvPr>
        </p:nvSpPr>
        <p:spPr>
          <a:xfrm>
            <a:off x="8123752" y="1321711"/>
            <a:ext cx="3574472" cy="4855058"/>
          </a:xfrm>
          <a:prstGeom prst="rect">
            <a:avLst/>
          </a:prstGeom>
        </p:spPr>
        <p:txBody>
          <a:bodyPr anchor="t">
            <a:noAutofit/>
          </a:bodyPr>
          <a:lstStyle>
            <a:lvl1pPr>
              <a:defRPr sz="2000"/>
            </a:lvl1pPr>
            <a:lvl2pPr>
              <a:defRPr sz="1600"/>
            </a:lvl2pPr>
            <a:lvl3pPr>
              <a:defRPr sz="1467"/>
            </a:lvl3pPr>
            <a:lvl4pPr>
              <a:defRPr sz="1333"/>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5132621-08D8-4143-94A1-96F611F4E753}"/>
              </a:ext>
            </a:extLst>
          </p:cNvPr>
          <p:cNvSpPr>
            <a:spLocks noGrp="1"/>
          </p:cNvSpPr>
          <p:nvPr>
            <p:ph type="title" hasCustomPrompt="1"/>
          </p:nvPr>
        </p:nvSpPr>
        <p:spPr/>
        <p:txBody>
          <a:bodyPr>
            <a:noAutofit/>
          </a:bodyPr>
          <a:lstStyle>
            <a:lvl1pPr>
              <a:defRPr/>
            </a:lvl1pPr>
          </a:lstStyle>
          <a:p>
            <a:r>
              <a:rPr lang="en-US"/>
              <a:t>Placeholder title</a:t>
            </a:r>
          </a:p>
        </p:txBody>
      </p:sp>
      <p:sp>
        <p:nvSpPr>
          <p:cNvPr id="7" name="Footer Placeholder 3">
            <a:extLst>
              <a:ext uri="{FF2B5EF4-FFF2-40B4-BE49-F238E27FC236}">
                <a16:creationId xmlns:a16="http://schemas.microsoft.com/office/drawing/2014/main" id="{F6DEADE7-25A4-4A7E-99B3-DD2FB10971C7}"/>
              </a:ext>
            </a:extLst>
          </p:cNvPr>
          <p:cNvSpPr>
            <a:spLocks noGrp="1"/>
          </p:cNvSpPr>
          <p:nvPr>
            <p:ph type="ftr" sz="quarter" idx="14"/>
          </p:nvPr>
        </p:nvSpPr>
        <p:spPr>
          <a:xfrm>
            <a:off x="493777" y="6515713"/>
            <a:ext cx="7217059" cy="206825"/>
          </a:xfrm>
        </p:spPr>
        <p:txBody>
          <a:bodyPr/>
          <a:lstStyle/>
          <a:p>
            <a:endParaRPr lang="en-US"/>
          </a:p>
        </p:txBody>
      </p:sp>
      <p:sp>
        <p:nvSpPr>
          <p:cNvPr id="8" name="Text Placeholder 2">
            <a:extLst>
              <a:ext uri="{FF2B5EF4-FFF2-40B4-BE49-F238E27FC236}">
                <a16:creationId xmlns:a16="http://schemas.microsoft.com/office/drawing/2014/main" id="{84DD5734-3557-447A-AF76-2CA3399DF2A7}"/>
              </a:ext>
            </a:extLst>
          </p:cNvPr>
          <p:cNvSpPr>
            <a:spLocks noGrp="1"/>
          </p:cNvSpPr>
          <p:nvPr>
            <p:ph type="body" idx="1" hasCustomPrompt="1"/>
          </p:nvPr>
        </p:nvSpPr>
        <p:spPr>
          <a:xfrm>
            <a:off x="6794498" y="6515709"/>
            <a:ext cx="3944940" cy="206216"/>
          </a:xfrm>
        </p:spPr>
        <p:txBody>
          <a:bodyPr vert="horz" lIns="0" tIns="0" rIns="0" bIns="0" rtlCol="0" anchor="ctr">
            <a:noAutofit/>
          </a:bodyPr>
          <a:lstStyle>
            <a:lvl1pPr algn="r">
              <a:defRPr kumimoji="0" lang="en-US" sz="800" i="0" u="none" strike="noStrike" cap="none" spc="0" normalizeH="0" baseline="0" smtClean="0">
                <a:ln>
                  <a:noFill/>
                </a:ln>
                <a:solidFill>
                  <a:schemeClr val="bg1">
                    <a:lumMod val="65000"/>
                  </a:schemeClr>
                </a:solidFill>
                <a:effectLst/>
                <a:uLnTx/>
                <a:uFillTx/>
                <a:latin typeface="Calibri" panose="020F0502020204030204" pitchFamily="34" charset="0"/>
                <a:cs typeface="Calibri" panose="020F0502020204030204" pitchFamily="34" charset="0"/>
              </a:defRPr>
            </a:lvl1pPr>
          </a:lstStyle>
          <a:p>
            <a:pPr lvl="0" algn="r" eaLnBrk="1" latinLnBrk="0" hangingPunct="1">
              <a:lnSpc>
                <a:spcPct val="80000"/>
              </a:lnSpc>
              <a:spcBef>
                <a:spcPct val="0"/>
              </a:spcBef>
              <a:spcAft>
                <a:spcPct val="0"/>
              </a:spcAft>
            </a:pPr>
            <a:r>
              <a:rPr lang="en-US"/>
              <a:t>Place footer text in this space</a:t>
            </a:r>
          </a:p>
        </p:txBody>
      </p:sp>
      <p:sp>
        <p:nvSpPr>
          <p:cNvPr id="9" name="Slide Number Placeholder 5">
            <a:extLst>
              <a:ext uri="{FF2B5EF4-FFF2-40B4-BE49-F238E27FC236}">
                <a16:creationId xmlns:a16="http://schemas.microsoft.com/office/drawing/2014/main" id="{4544C444-3FC7-4BC7-A11D-0DDF65E40B18}"/>
              </a:ext>
            </a:extLst>
          </p:cNvPr>
          <p:cNvSpPr txBox="1"/>
          <p:nvPr userDrawn="1"/>
        </p:nvSpPr>
        <p:spPr>
          <a:xfrm>
            <a:off x="9347202" y="620490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377" rtl="0" eaLnBrk="1" fontAlgn="auto" latinLnBrk="0" hangingPunct="1">
              <a:lnSpc>
                <a:spcPct val="100000"/>
              </a:lnSpc>
              <a:spcBef>
                <a:spcPct val="0"/>
              </a:spcBef>
              <a:spcAft>
                <a:spcPct val="0"/>
              </a:spcAft>
              <a:buClrTx/>
              <a:buSzTx/>
              <a:buFontTx/>
              <a:buNone/>
              <a:defRPr/>
            </a:pPr>
            <a:fld id="{6718E881-30FB-451B-BCD4-27C99034D62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377" rtl="0" eaLnBrk="1" fontAlgn="auto" latinLnBrk="0" hangingPunct="1">
                <a:lnSpc>
                  <a:spcPct val="100000"/>
                </a:lnSpc>
                <a:spcBef>
                  <a:spcPct val="0"/>
                </a:spcBef>
                <a:spcAft>
                  <a:spcPct val="0"/>
                </a:spcAft>
                <a:buClrTx/>
                <a:buSzTx/>
                <a:buFontTx/>
                <a:buNone/>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6064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eft Weighted Content">
    <p:bg>
      <p:bgPr>
        <a:solidFill>
          <a:srgbClr val="FFFFFF"/>
        </a:solidFill>
        <a:effectLst/>
      </p:bgPr>
    </p:bg>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45E7C360-0045-437E-8D55-04058055A033}"/>
              </a:ext>
            </a:extLst>
          </p:cNvPr>
          <p:cNvSpPr>
            <a:spLocks noGrp="1"/>
          </p:cNvSpPr>
          <p:nvPr>
            <p:ph sz="quarter" idx="20"/>
          </p:nvPr>
        </p:nvSpPr>
        <p:spPr>
          <a:xfrm>
            <a:off x="493779" y="1757399"/>
            <a:ext cx="3229524" cy="4410229"/>
          </a:xfrm>
          <a:prstGeom prst="rect">
            <a:avLst/>
          </a:prstGeom>
        </p:spPr>
        <p:txBody>
          <a:bodyPr anchor="t">
            <a:noAutofit/>
          </a:bodyPr>
          <a:lstStyle>
            <a:lvl1pPr>
              <a:defRPr sz="2000"/>
            </a:lvl1pPr>
            <a:lvl2pPr>
              <a:defRPr sz="1600"/>
            </a:lvl2pPr>
            <a:lvl3pPr>
              <a:defRPr sz="1467"/>
            </a:lvl3pPr>
            <a:lvl4pPr>
              <a:defRPr sz="1333"/>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5132621-08D8-4143-94A1-96F611F4E753}"/>
              </a:ext>
            </a:extLst>
          </p:cNvPr>
          <p:cNvSpPr>
            <a:spLocks noGrp="1"/>
          </p:cNvSpPr>
          <p:nvPr>
            <p:ph type="title" hasCustomPrompt="1"/>
          </p:nvPr>
        </p:nvSpPr>
        <p:spPr>
          <a:xfrm>
            <a:off x="493777" y="642889"/>
            <a:ext cx="3208155" cy="897970"/>
          </a:xfrm>
        </p:spPr>
        <p:txBody>
          <a:bodyPr>
            <a:noAutofit/>
          </a:bodyPr>
          <a:lstStyle>
            <a:lvl1pPr>
              <a:defRPr/>
            </a:lvl1pPr>
          </a:lstStyle>
          <a:p>
            <a:r>
              <a:rPr lang="en-US"/>
              <a:t>Placeholder title</a:t>
            </a:r>
          </a:p>
        </p:txBody>
      </p:sp>
      <p:cxnSp>
        <p:nvCxnSpPr>
          <p:cNvPr id="8" name="Straight Connector 7">
            <a:extLst>
              <a:ext uri="{FF2B5EF4-FFF2-40B4-BE49-F238E27FC236}">
                <a16:creationId xmlns:a16="http://schemas.microsoft.com/office/drawing/2014/main" id="{7DEFA500-6C5D-4551-968A-183AAA0CDC6F}"/>
              </a:ext>
            </a:extLst>
          </p:cNvPr>
          <p:cNvCxnSpPr/>
          <p:nvPr userDrawn="1"/>
        </p:nvCxnSpPr>
        <p:spPr>
          <a:xfrm flipH="1">
            <a:off x="4308764" y="669167"/>
            <a:ext cx="0" cy="5155563"/>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11">
            <a:extLst>
              <a:ext uri="{FF2B5EF4-FFF2-40B4-BE49-F238E27FC236}">
                <a16:creationId xmlns:a16="http://schemas.microsoft.com/office/drawing/2014/main" id="{DF52B296-4FBD-4249-A061-036FFEE41111}"/>
              </a:ext>
            </a:extLst>
          </p:cNvPr>
          <p:cNvGraphicFramePr/>
          <p:nvPr userDrawn="1"/>
        </p:nvGraphicFramePr>
        <p:xfrm>
          <a:off x="3454905" y="669167"/>
          <a:ext cx="10134600" cy="5676075"/>
        </p:xfrm>
        <a:graphic>
          <a:graphicData uri="http://schemas.openxmlformats.org/drawingml/2006/chart">
            <c:chart xmlns:c="http://schemas.openxmlformats.org/drawingml/2006/chart" xmlns:r="http://schemas.openxmlformats.org/officeDocument/2006/relationships" r:id="rId2"/>
          </a:graphicData>
        </a:graphic>
      </p:graphicFrame>
      <p:sp>
        <p:nvSpPr>
          <p:cNvPr id="15" name="Content Placeholder 5">
            <a:extLst>
              <a:ext uri="{FF2B5EF4-FFF2-40B4-BE49-F238E27FC236}">
                <a16:creationId xmlns:a16="http://schemas.microsoft.com/office/drawing/2014/main" id="{105E3F98-F8EB-4010-96E1-2DC856BD43CB}"/>
              </a:ext>
            </a:extLst>
          </p:cNvPr>
          <p:cNvSpPr>
            <a:spLocks noGrp="1"/>
          </p:cNvSpPr>
          <p:nvPr>
            <p:ph sz="quarter" idx="24"/>
          </p:nvPr>
        </p:nvSpPr>
        <p:spPr>
          <a:xfrm>
            <a:off x="5029200" y="1322388"/>
            <a:ext cx="6669088" cy="45021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3">
            <a:extLst>
              <a:ext uri="{FF2B5EF4-FFF2-40B4-BE49-F238E27FC236}">
                <a16:creationId xmlns:a16="http://schemas.microsoft.com/office/drawing/2014/main" id="{86834EF3-6EDE-4F01-8427-D7D608FF3CD2}"/>
              </a:ext>
            </a:extLst>
          </p:cNvPr>
          <p:cNvSpPr>
            <a:spLocks noGrp="1"/>
          </p:cNvSpPr>
          <p:nvPr>
            <p:ph type="ftr" sz="quarter" idx="14"/>
          </p:nvPr>
        </p:nvSpPr>
        <p:spPr>
          <a:xfrm>
            <a:off x="493777" y="6515713"/>
            <a:ext cx="7217059" cy="206825"/>
          </a:xfrm>
        </p:spPr>
        <p:txBody>
          <a:bodyPr/>
          <a:lstStyle/>
          <a:p>
            <a:endParaRPr lang="en-US"/>
          </a:p>
        </p:txBody>
      </p:sp>
      <p:sp>
        <p:nvSpPr>
          <p:cNvPr id="10" name="Text Placeholder 2">
            <a:extLst>
              <a:ext uri="{FF2B5EF4-FFF2-40B4-BE49-F238E27FC236}">
                <a16:creationId xmlns:a16="http://schemas.microsoft.com/office/drawing/2014/main" id="{BB39413B-DF20-4090-A2E0-90136370D7BC}"/>
              </a:ext>
            </a:extLst>
          </p:cNvPr>
          <p:cNvSpPr>
            <a:spLocks noGrp="1"/>
          </p:cNvSpPr>
          <p:nvPr>
            <p:ph type="body" idx="1" hasCustomPrompt="1"/>
          </p:nvPr>
        </p:nvSpPr>
        <p:spPr>
          <a:xfrm>
            <a:off x="6794498" y="6515709"/>
            <a:ext cx="3944940" cy="206216"/>
          </a:xfrm>
        </p:spPr>
        <p:txBody>
          <a:bodyPr vert="horz" lIns="0" tIns="0" rIns="0" bIns="0" rtlCol="0" anchor="ctr">
            <a:noAutofit/>
          </a:bodyPr>
          <a:lstStyle>
            <a:lvl1pPr algn="r">
              <a:defRPr kumimoji="0" lang="en-US" sz="800" i="0" u="none" strike="noStrike" cap="none" spc="0" normalizeH="0" baseline="0" smtClean="0">
                <a:ln>
                  <a:noFill/>
                </a:ln>
                <a:solidFill>
                  <a:schemeClr val="bg1">
                    <a:lumMod val="65000"/>
                  </a:schemeClr>
                </a:solidFill>
                <a:effectLst/>
                <a:uLnTx/>
                <a:uFillTx/>
                <a:latin typeface="Calibri" panose="020F0502020204030204" pitchFamily="34" charset="0"/>
                <a:cs typeface="Calibri" panose="020F0502020204030204" pitchFamily="34" charset="0"/>
              </a:defRPr>
            </a:lvl1pPr>
          </a:lstStyle>
          <a:p>
            <a:pPr lvl="0" algn="r" eaLnBrk="1" latinLnBrk="0" hangingPunct="1">
              <a:lnSpc>
                <a:spcPct val="80000"/>
              </a:lnSpc>
              <a:spcBef>
                <a:spcPct val="0"/>
              </a:spcBef>
              <a:spcAft>
                <a:spcPct val="0"/>
              </a:spcAft>
            </a:pPr>
            <a:r>
              <a:rPr lang="en-US"/>
              <a:t>Place footer text in this space</a:t>
            </a:r>
          </a:p>
        </p:txBody>
      </p:sp>
      <p:sp>
        <p:nvSpPr>
          <p:cNvPr id="11" name="Slide Number Placeholder 5">
            <a:extLst>
              <a:ext uri="{FF2B5EF4-FFF2-40B4-BE49-F238E27FC236}">
                <a16:creationId xmlns:a16="http://schemas.microsoft.com/office/drawing/2014/main" id="{CA9705A3-56AE-4948-8A0E-04D1EF6FE54A}"/>
              </a:ext>
            </a:extLst>
          </p:cNvPr>
          <p:cNvSpPr txBox="1"/>
          <p:nvPr userDrawn="1"/>
        </p:nvSpPr>
        <p:spPr>
          <a:xfrm>
            <a:off x="9347202" y="620490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377" rtl="0" eaLnBrk="1" fontAlgn="auto" latinLnBrk="0" hangingPunct="1">
              <a:lnSpc>
                <a:spcPct val="100000"/>
              </a:lnSpc>
              <a:spcBef>
                <a:spcPct val="0"/>
              </a:spcBef>
              <a:spcAft>
                <a:spcPct val="0"/>
              </a:spcAft>
              <a:buClrTx/>
              <a:buSzTx/>
              <a:buFontTx/>
              <a:buNone/>
              <a:defRPr/>
            </a:pPr>
            <a:fld id="{6718E881-30FB-451B-BCD4-27C99034D62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377" rtl="0" eaLnBrk="1" fontAlgn="auto" latinLnBrk="0" hangingPunct="1">
                <a:lnSpc>
                  <a:spcPct val="100000"/>
                </a:lnSpc>
                <a:spcBef>
                  <a:spcPct val="0"/>
                </a:spcBef>
                <a:spcAft>
                  <a:spcPct val="0"/>
                </a:spcAft>
                <a:buClrTx/>
                <a:buSzTx/>
                <a:buFontTx/>
                <a:buNone/>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0110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Photo (single layout)">
    <p:bg>
      <p:bgPr>
        <a:solidFill>
          <a:srgbClr val="FFFFFF"/>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38D749E-10F3-468F-A695-20684D44BAB9}"/>
              </a:ext>
            </a:extLst>
          </p:cNvPr>
          <p:cNvSpPr>
            <a:spLocks noGrp="1"/>
          </p:cNvSpPr>
          <p:nvPr>
            <p:ph type="pic" sz="quarter" idx="10"/>
          </p:nvPr>
        </p:nvSpPr>
        <p:spPr bwMode="ltGray">
          <a:xfrm>
            <a:off x="4" y="0"/>
            <a:ext cx="10037025" cy="6858000"/>
          </a:xfrm>
          <a:custGeom>
            <a:avLst/>
            <a:gdLst>
              <a:gd name="connsiteX0" fmla="*/ 0 w 10037025"/>
              <a:gd name="connsiteY0" fmla="*/ 0 h 6858000"/>
              <a:gd name="connsiteX1" fmla="*/ 2237 w 10037025"/>
              <a:gd name="connsiteY1" fmla="*/ 0 h 6858000"/>
              <a:gd name="connsiteX2" fmla="*/ 17892 w 10037025"/>
              <a:gd name="connsiteY2" fmla="*/ 0 h 6858000"/>
              <a:gd name="connsiteX3" fmla="*/ 60384 w 10037025"/>
              <a:gd name="connsiteY3" fmla="*/ 0 h 6858000"/>
              <a:gd name="connsiteX4" fmla="*/ 95887 w 10037025"/>
              <a:gd name="connsiteY4" fmla="*/ 0 h 6858000"/>
              <a:gd name="connsiteX5" fmla="*/ 143131 w 10037025"/>
              <a:gd name="connsiteY5" fmla="*/ 0 h 6858000"/>
              <a:gd name="connsiteX6" fmla="*/ 203794 w 10037025"/>
              <a:gd name="connsiteY6" fmla="*/ 0 h 6858000"/>
              <a:gd name="connsiteX7" fmla="*/ 279553 w 10037025"/>
              <a:gd name="connsiteY7" fmla="*/ 0 h 6858000"/>
              <a:gd name="connsiteX8" fmla="*/ 372085 w 10037025"/>
              <a:gd name="connsiteY8" fmla="*/ 0 h 6858000"/>
              <a:gd name="connsiteX9" fmla="*/ 483068 w 10037025"/>
              <a:gd name="connsiteY9" fmla="*/ 0 h 6858000"/>
              <a:gd name="connsiteX10" fmla="*/ 614178 w 10037025"/>
              <a:gd name="connsiteY10" fmla="*/ 0 h 6858000"/>
              <a:gd name="connsiteX11" fmla="*/ 767094 w 10037025"/>
              <a:gd name="connsiteY11" fmla="*/ 0 h 6858000"/>
              <a:gd name="connsiteX12" fmla="*/ 943492 w 10037025"/>
              <a:gd name="connsiteY12" fmla="*/ 0 h 6858000"/>
              <a:gd name="connsiteX13" fmla="*/ 1145050 w 10037025"/>
              <a:gd name="connsiteY13" fmla="*/ 0 h 6858000"/>
              <a:gd name="connsiteX14" fmla="*/ 1373445 w 10037025"/>
              <a:gd name="connsiteY14" fmla="*/ 0 h 6858000"/>
              <a:gd name="connsiteX15" fmla="*/ 1630354 w 10037025"/>
              <a:gd name="connsiteY15" fmla="*/ 0 h 6858000"/>
              <a:gd name="connsiteX16" fmla="*/ 1917455 w 10037025"/>
              <a:gd name="connsiteY16" fmla="*/ 0 h 6858000"/>
              <a:gd name="connsiteX17" fmla="*/ 2236425 w 10037025"/>
              <a:gd name="connsiteY17" fmla="*/ 0 h 6858000"/>
              <a:gd name="connsiteX18" fmla="*/ 2588941 w 10037025"/>
              <a:gd name="connsiteY18" fmla="*/ 0 h 6858000"/>
              <a:gd name="connsiteX19" fmla="*/ 2976682 w 10037025"/>
              <a:gd name="connsiteY19" fmla="*/ 0 h 6858000"/>
              <a:gd name="connsiteX20" fmla="*/ 3401323 w 10037025"/>
              <a:gd name="connsiteY20" fmla="*/ 0 h 6858000"/>
              <a:gd name="connsiteX21" fmla="*/ 3864542 w 10037025"/>
              <a:gd name="connsiteY21" fmla="*/ 0 h 6858000"/>
              <a:gd name="connsiteX22" fmla="*/ 4368018 w 10037025"/>
              <a:gd name="connsiteY22" fmla="*/ 0 h 6858000"/>
              <a:gd name="connsiteX23" fmla="*/ 4913426 w 10037025"/>
              <a:gd name="connsiteY23" fmla="*/ 0 h 6858000"/>
              <a:gd name="connsiteX24" fmla="*/ 5502444 w 10037025"/>
              <a:gd name="connsiteY24" fmla="*/ 0 h 6858000"/>
              <a:gd name="connsiteX25" fmla="*/ 6136750 w 10037025"/>
              <a:gd name="connsiteY25" fmla="*/ 0 h 6858000"/>
              <a:gd name="connsiteX26" fmla="*/ 6818021 w 10037025"/>
              <a:gd name="connsiteY26" fmla="*/ 0 h 6858000"/>
              <a:gd name="connsiteX27" fmla="*/ 7547934 w 10037025"/>
              <a:gd name="connsiteY27" fmla="*/ 0 h 6858000"/>
              <a:gd name="connsiteX28" fmla="*/ 8328167 w 10037025"/>
              <a:gd name="connsiteY28" fmla="*/ 0 h 6858000"/>
              <a:gd name="connsiteX29" fmla="*/ 8737677 w 10037025"/>
              <a:gd name="connsiteY29" fmla="*/ 0 h 6858000"/>
              <a:gd name="connsiteX30" fmla="*/ 9160396 w 10037025"/>
              <a:gd name="connsiteY30" fmla="*/ 0 h 6858000"/>
              <a:gd name="connsiteX31" fmla="*/ 10037025 w 10037025"/>
              <a:gd name="connsiteY31" fmla="*/ 3429000 h 6858000"/>
              <a:gd name="connsiteX32" fmla="*/ 9160396 w 10037025"/>
              <a:gd name="connsiteY32" fmla="*/ 6858000 h 6858000"/>
              <a:gd name="connsiteX33" fmla="*/ 9158160 w 10037025"/>
              <a:gd name="connsiteY33" fmla="*/ 6858000 h 6858000"/>
              <a:gd name="connsiteX34" fmla="*/ 9142505 w 10037025"/>
              <a:gd name="connsiteY34" fmla="*/ 6858000 h 6858000"/>
              <a:gd name="connsiteX35" fmla="*/ 9100012 w 10037025"/>
              <a:gd name="connsiteY35" fmla="*/ 6858000 h 6858000"/>
              <a:gd name="connsiteX36" fmla="*/ 9064509 w 10037025"/>
              <a:gd name="connsiteY36" fmla="*/ 6858000 h 6858000"/>
              <a:gd name="connsiteX37" fmla="*/ 9017265 w 10037025"/>
              <a:gd name="connsiteY37" fmla="*/ 6858000 h 6858000"/>
              <a:gd name="connsiteX38" fmla="*/ 8956602 w 10037025"/>
              <a:gd name="connsiteY38" fmla="*/ 6858000 h 6858000"/>
              <a:gd name="connsiteX39" fmla="*/ 8880843 w 10037025"/>
              <a:gd name="connsiteY39" fmla="*/ 6858000 h 6858000"/>
              <a:gd name="connsiteX40" fmla="*/ 8788311 w 10037025"/>
              <a:gd name="connsiteY40" fmla="*/ 6858000 h 6858000"/>
              <a:gd name="connsiteX41" fmla="*/ 8677328 w 10037025"/>
              <a:gd name="connsiteY41" fmla="*/ 6858000 h 6858000"/>
              <a:gd name="connsiteX42" fmla="*/ 8546218 w 10037025"/>
              <a:gd name="connsiteY42" fmla="*/ 6858000 h 6858000"/>
              <a:gd name="connsiteX43" fmla="*/ 8393302 w 10037025"/>
              <a:gd name="connsiteY43" fmla="*/ 6858000 h 6858000"/>
              <a:gd name="connsiteX44" fmla="*/ 8216905 w 10037025"/>
              <a:gd name="connsiteY44" fmla="*/ 6858000 h 6858000"/>
              <a:gd name="connsiteX45" fmla="*/ 8015347 w 10037025"/>
              <a:gd name="connsiteY45" fmla="*/ 6858000 h 6858000"/>
              <a:gd name="connsiteX46" fmla="*/ 7786952 w 10037025"/>
              <a:gd name="connsiteY46" fmla="*/ 6858000 h 6858000"/>
              <a:gd name="connsiteX47" fmla="*/ 7530043 w 10037025"/>
              <a:gd name="connsiteY47" fmla="*/ 6858000 h 6858000"/>
              <a:gd name="connsiteX48" fmla="*/ 7242942 w 10037025"/>
              <a:gd name="connsiteY48" fmla="*/ 6858000 h 6858000"/>
              <a:gd name="connsiteX49" fmla="*/ 6923972 w 10037025"/>
              <a:gd name="connsiteY49" fmla="*/ 6858000 h 6858000"/>
              <a:gd name="connsiteX50" fmla="*/ 6571455 w 10037025"/>
              <a:gd name="connsiteY50" fmla="*/ 6858000 h 6858000"/>
              <a:gd name="connsiteX51" fmla="*/ 6183715 w 10037025"/>
              <a:gd name="connsiteY51" fmla="*/ 6858000 h 6858000"/>
              <a:gd name="connsiteX52" fmla="*/ 5759074 w 10037025"/>
              <a:gd name="connsiteY52" fmla="*/ 6858000 h 6858000"/>
              <a:gd name="connsiteX53" fmla="*/ 5295854 w 10037025"/>
              <a:gd name="connsiteY53" fmla="*/ 6858000 h 6858000"/>
              <a:gd name="connsiteX54" fmla="*/ 4792379 w 10037025"/>
              <a:gd name="connsiteY54" fmla="*/ 6858000 h 6858000"/>
              <a:gd name="connsiteX55" fmla="*/ 4246971 w 10037025"/>
              <a:gd name="connsiteY55" fmla="*/ 6858000 h 6858000"/>
              <a:gd name="connsiteX56" fmla="*/ 3657953 w 10037025"/>
              <a:gd name="connsiteY56" fmla="*/ 6858000 h 6858000"/>
              <a:gd name="connsiteX57" fmla="*/ 3023647 w 10037025"/>
              <a:gd name="connsiteY57" fmla="*/ 6858000 h 6858000"/>
              <a:gd name="connsiteX58" fmla="*/ 2342376 w 10037025"/>
              <a:gd name="connsiteY58" fmla="*/ 6858000 h 6858000"/>
              <a:gd name="connsiteX59" fmla="*/ 1612463 w 10037025"/>
              <a:gd name="connsiteY59" fmla="*/ 6858000 h 6858000"/>
              <a:gd name="connsiteX60" fmla="*/ 832230 w 10037025"/>
              <a:gd name="connsiteY60" fmla="*/ 6858000 h 6858000"/>
              <a:gd name="connsiteX61" fmla="*/ 422719 w 10037025"/>
              <a:gd name="connsiteY61" fmla="*/ 6858000 h 6858000"/>
              <a:gd name="connsiteX62" fmla="*/ 0 w 10037025"/>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0037025" h="6858000">
                <a:moveTo>
                  <a:pt x="0" y="0"/>
                </a:moveTo>
                <a:lnTo>
                  <a:pt x="2237" y="0"/>
                </a:lnTo>
                <a:lnTo>
                  <a:pt x="17892" y="0"/>
                </a:lnTo>
                <a:lnTo>
                  <a:pt x="60384" y="0"/>
                </a:lnTo>
                <a:lnTo>
                  <a:pt x="95887" y="0"/>
                </a:lnTo>
                <a:lnTo>
                  <a:pt x="143131" y="0"/>
                </a:lnTo>
                <a:lnTo>
                  <a:pt x="203794" y="0"/>
                </a:lnTo>
                <a:lnTo>
                  <a:pt x="279553" y="0"/>
                </a:lnTo>
                <a:lnTo>
                  <a:pt x="372085" y="0"/>
                </a:lnTo>
                <a:lnTo>
                  <a:pt x="483068" y="0"/>
                </a:lnTo>
                <a:lnTo>
                  <a:pt x="614178" y="0"/>
                </a:lnTo>
                <a:lnTo>
                  <a:pt x="767094" y="0"/>
                </a:lnTo>
                <a:lnTo>
                  <a:pt x="943492" y="0"/>
                </a:lnTo>
                <a:lnTo>
                  <a:pt x="1145050" y="0"/>
                </a:lnTo>
                <a:lnTo>
                  <a:pt x="1373445" y="0"/>
                </a:lnTo>
                <a:lnTo>
                  <a:pt x="1630354" y="0"/>
                </a:lnTo>
                <a:lnTo>
                  <a:pt x="1917455" y="0"/>
                </a:lnTo>
                <a:lnTo>
                  <a:pt x="2236425" y="0"/>
                </a:lnTo>
                <a:lnTo>
                  <a:pt x="2588941" y="0"/>
                </a:lnTo>
                <a:lnTo>
                  <a:pt x="2976682" y="0"/>
                </a:lnTo>
                <a:lnTo>
                  <a:pt x="3401323" y="0"/>
                </a:lnTo>
                <a:lnTo>
                  <a:pt x="3864542" y="0"/>
                </a:lnTo>
                <a:lnTo>
                  <a:pt x="4368018" y="0"/>
                </a:lnTo>
                <a:lnTo>
                  <a:pt x="4913426" y="0"/>
                </a:lnTo>
                <a:lnTo>
                  <a:pt x="5502444" y="0"/>
                </a:lnTo>
                <a:lnTo>
                  <a:pt x="6136750" y="0"/>
                </a:lnTo>
                <a:lnTo>
                  <a:pt x="6818021" y="0"/>
                </a:lnTo>
                <a:lnTo>
                  <a:pt x="7547934" y="0"/>
                </a:lnTo>
                <a:lnTo>
                  <a:pt x="8328167" y="0"/>
                </a:lnTo>
                <a:lnTo>
                  <a:pt x="8737677" y="0"/>
                </a:lnTo>
                <a:lnTo>
                  <a:pt x="9160396" y="0"/>
                </a:lnTo>
                <a:cubicBezTo>
                  <a:pt x="9719106" y="1018571"/>
                  <a:pt x="10037025" y="2187207"/>
                  <a:pt x="10037025" y="3429000"/>
                </a:cubicBezTo>
                <a:cubicBezTo>
                  <a:pt x="10037025" y="4671731"/>
                  <a:pt x="9719106" y="5839430"/>
                  <a:pt x="9160396" y="6858000"/>
                </a:cubicBezTo>
                <a:lnTo>
                  <a:pt x="9158160" y="6858000"/>
                </a:lnTo>
                <a:lnTo>
                  <a:pt x="9142505" y="6858000"/>
                </a:lnTo>
                <a:lnTo>
                  <a:pt x="9100012" y="6858000"/>
                </a:lnTo>
                <a:lnTo>
                  <a:pt x="9064509" y="6858000"/>
                </a:lnTo>
                <a:lnTo>
                  <a:pt x="9017265" y="6858000"/>
                </a:lnTo>
                <a:lnTo>
                  <a:pt x="8956602" y="6858000"/>
                </a:lnTo>
                <a:lnTo>
                  <a:pt x="8880843" y="6858000"/>
                </a:lnTo>
                <a:lnTo>
                  <a:pt x="8788311" y="6858000"/>
                </a:lnTo>
                <a:lnTo>
                  <a:pt x="8677328" y="6858000"/>
                </a:lnTo>
                <a:lnTo>
                  <a:pt x="8546218" y="6858000"/>
                </a:lnTo>
                <a:lnTo>
                  <a:pt x="8393302" y="6858000"/>
                </a:lnTo>
                <a:lnTo>
                  <a:pt x="8216905" y="6858000"/>
                </a:lnTo>
                <a:lnTo>
                  <a:pt x="8015347" y="6858000"/>
                </a:lnTo>
                <a:lnTo>
                  <a:pt x="7786952" y="6858000"/>
                </a:lnTo>
                <a:lnTo>
                  <a:pt x="7530043" y="6858000"/>
                </a:lnTo>
                <a:lnTo>
                  <a:pt x="7242942" y="6858000"/>
                </a:lnTo>
                <a:lnTo>
                  <a:pt x="6923972" y="6858000"/>
                </a:lnTo>
                <a:lnTo>
                  <a:pt x="6571455" y="6858000"/>
                </a:lnTo>
                <a:lnTo>
                  <a:pt x="6183715" y="6858000"/>
                </a:lnTo>
                <a:lnTo>
                  <a:pt x="5759074" y="6858000"/>
                </a:lnTo>
                <a:lnTo>
                  <a:pt x="5295854" y="6858000"/>
                </a:lnTo>
                <a:lnTo>
                  <a:pt x="4792379" y="6858000"/>
                </a:lnTo>
                <a:lnTo>
                  <a:pt x="4246971" y="6858000"/>
                </a:lnTo>
                <a:lnTo>
                  <a:pt x="3657953" y="6858000"/>
                </a:lnTo>
                <a:lnTo>
                  <a:pt x="3023647" y="6858000"/>
                </a:lnTo>
                <a:lnTo>
                  <a:pt x="2342376" y="6858000"/>
                </a:lnTo>
                <a:lnTo>
                  <a:pt x="1612463" y="6858000"/>
                </a:lnTo>
                <a:lnTo>
                  <a:pt x="832230" y="6858000"/>
                </a:lnTo>
                <a:lnTo>
                  <a:pt x="422719" y="6858000"/>
                </a:lnTo>
                <a:lnTo>
                  <a:pt x="0" y="6858000"/>
                </a:lnTo>
                <a:close/>
              </a:path>
            </a:pathLst>
          </a:custGeom>
          <a:solidFill>
            <a:schemeClr val="accent6">
              <a:lumMod val="20000"/>
              <a:lumOff val="80000"/>
            </a:schemeClr>
          </a:solidFill>
          <a:ln>
            <a:noFill/>
          </a:ln>
        </p:spPr>
        <p:txBody>
          <a:bodyPr wrap="square">
            <a:noAutofit/>
          </a:bodyPr>
          <a:lstStyle/>
          <a:p>
            <a:r>
              <a:rPr lang="en-US"/>
              <a:t>Click icon to add picture</a:t>
            </a:r>
          </a:p>
        </p:txBody>
      </p:sp>
      <p:sp>
        <p:nvSpPr>
          <p:cNvPr id="4" name="Freeform 5">
            <a:extLst>
              <a:ext uri="{FF2B5EF4-FFF2-40B4-BE49-F238E27FC236}">
                <a16:creationId xmlns:a16="http://schemas.microsoft.com/office/drawing/2014/main" id="{C370884F-6311-49C2-8806-A75B8B32042D}"/>
              </a:ext>
            </a:extLst>
          </p:cNvPr>
          <p:cNvSpPr/>
          <p:nvPr userDrawn="1"/>
        </p:nvSpPr>
        <p:spPr bwMode="auto">
          <a:xfrm>
            <a:off x="2" y="0"/>
            <a:ext cx="10029017" cy="6852528"/>
          </a:xfrm>
          <a:custGeom>
            <a:avLst/>
            <a:gdLst>
              <a:gd name="T0" fmla="*/ 0 w 10671"/>
              <a:gd name="T1" fmla="*/ 7312 h 7312"/>
              <a:gd name="T2" fmla="*/ 9739 w 10671"/>
              <a:gd name="T3" fmla="*/ 7312 h 7312"/>
              <a:gd name="T4" fmla="*/ 10671 w 10671"/>
              <a:gd name="T5" fmla="*/ 3656 h 7312"/>
              <a:gd name="T6" fmla="*/ 9739 w 10671"/>
              <a:gd name="T7" fmla="*/ 0 h 7312"/>
              <a:gd name="T8" fmla="*/ 0 w 10671"/>
              <a:gd name="T9" fmla="*/ 0 h 7312"/>
              <a:gd name="T10" fmla="*/ 0 w 10671"/>
              <a:gd name="T11" fmla="*/ 7312 h 7312"/>
            </a:gdLst>
            <a:ahLst/>
            <a:cxnLst>
              <a:cxn ang="0">
                <a:pos x="T0" y="T1"/>
              </a:cxn>
              <a:cxn ang="0">
                <a:pos x="T2" y="T3"/>
              </a:cxn>
              <a:cxn ang="0">
                <a:pos x="T4" y="T5"/>
              </a:cxn>
              <a:cxn ang="0">
                <a:pos x="T6" y="T7"/>
              </a:cxn>
              <a:cxn ang="0">
                <a:pos x="T8" y="T9"/>
              </a:cxn>
              <a:cxn ang="0">
                <a:pos x="T10" y="T11"/>
              </a:cxn>
            </a:cxnLst>
            <a:rect l="0" t="0" r="r" b="b"/>
            <a:pathLst>
              <a:path w="10671" h="7312">
                <a:moveTo>
                  <a:pt x="0" y="7312"/>
                </a:moveTo>
                <a:cubicBezTo>
                  <a:pt x="9739" y="7312"/>
                  <a:pt x="9739" y="7312"/>
                  <a:pt x="9739" y="7312"/>
                </a:cubicBezTo>
                <a:cubicBezTo>
                  <a:pt x="10333" y="6226"/>
                  <a:pt x="10671" y="4981"/>
                  <a:pt x="10671" y="3656"/>
                </a:cubicBezTo>
                <a:cubicBezTo>
                  <a:pt x="10671" y="2332"/>
                  <a:pt x="10333" y="1086"/>
                  <a:pt x="9739" y="0"/>
                </a:cubicBezTo>
                <a:cubicBezTo>
                  <a:pt x="0" y="0"/>
                  <a:pt x="0" y="0"/>
                  <a:pt x="0" y="0"/>
                </a:cubicBezTo>
                <a:lnTo>
                  <a:pt x="0" y="7312"/>
                </a:lnTo>
                <a:close/>
              </a:path>
            </a:pathLst>
          </a:custGeom>
          <a:ln>
            <a:noFill/>
          </a:ln>
        </p:spPr>
        <p:txBody>
          <a:bodyPr vert="horz" lIns="0" tIns="0" rIns="0" bIns="0" rtlCol="0">
            <a:noAutofit/>
          </a:bodyPr>
          <a:lstStyle/>
          <a:p>
            <a:pPr lvl="0" indent="0" eaLnBrk="0" fontAlgn="base" hangingPunct="0">
              <a:lnSpc>
                <a:spcPct val="90000"/>
              </a:lnSpc>
              <a:spcBef>
                <a:spcPts val="1200"/>
              </a:spcBef>
              <a:spcAft>
                <a:spcPct val="0"/>
              </a:spcAft>
              <a:buSzTx/>
              <a:buFont typeface="Arial" panose="020B0604020202020204" pitchFamily="34" charset="0"/>
              <a:buChar char="​"/>
            </a:pPr>
            <a:endParaRPr lang="en-US" sz="2000" b="0">
              <a:solidFill>
                <a:schemeClr val="tx1">
                  <a:lumMod val="65000"/>
                  <a:lumOff val="35000"/>
                </a:schemeClr>
              </a:solidFill>
              <a:latin typeface="Calibri Light" panose="020F0302020204030204" pitchFamily="34" charset="0"/>
              <a:cs typeface="Calibri Light" panose="020F0302020204030204" pitchFamily="34" charset="0"/>
              <a:sym typeface="Proxima Nova" charset="0"/>
            </a:endParaRPr>
          </a:p>
        </p:txBody>
      </p:sp>
      <p:pic>
        <p:nvPicPr>
          <p:cNvPr id="11" name="Picture 10">
            <a:extLst>
              <a:ext uri="{FF2B5EF4-FFF2-40B4-BE49-F238E27FC236}">
                <a16:creationId xmlns:a16="http://schemas.microsoft.com/office/drawing/2014/main" id="{161E0A35-5AD1-43C4-ABC1-2A45892A42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387863" y="6087876"/>
            <a:ext cx="1312591" cy="438405"/>
          </a:xfrm>
          <a:prstGeom prst="rect">
            <a:avLst/>
          </a:prstGeom>
        </p:spPr>
      </p:pic>
    </p:spTree>
    <p:extLst>
      <p:ext uri="{BB962C8B-B14F-4D97-AF65-F5344CB8AC3E}">
        <p14:creationId xmlns:p14="http://schemas.microsoft.com/office/powerpoint/2010/main" val="657808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 (multi layout)">
    <p:bg>
      <p:bgPr>
        <a:solidFill>
          <a:srgbClr val="FFFFFF"/>
        </a:solidFill>
        <a:effectLst/>
      </p:bgPr>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6F15D45E-1A29-46E9-B58E-872FED8D000F}"/>
              </a:ext>
            </a:extLst>
          </p:cNvPr>
          <p:cNvSpPr/>
          <p:nvPr userDrawn="1"/>
        </p:nvSpPr>
        <p:spPr bwMode="auto">
          <a:xfrm>
            <a:off x="742099" y="1457722"/>
            <a:ext cx="3080508" cy="3080508"/>
          </a:xfrm>
          <a:prstGeom prst="ellipse">
            <a:avLst/>
          </a:prstGeom>
          <a:gradFill>
            <a:gsLst>
              <a:gs pos="0">
                <a:srgbClr val="00ADE5"/>
              </a:gs>
              <a:gs pos="100000">
                <a:srgbClr val="00D257"/>
              </a:gs>
            </a:gsLst>
            <a:lin ang="5400000" scaled="1"/>
          </a:gradFill>
          <a:ln w="1270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indent="0" algn="ctr" defTabSz="1828754" eaLnBrk="1" fontAlgn="base" latinLnBrk="0" hangingPunct="0">
              <a:lnSpc>
                <a:spcPct val="100000"/>
              </a:lnSpc>
              <a:spcBef>
                <a:spcPct val="0"/>
              </a:spcBef>
              <a:spcAft>
                <a:spcPct val="0"/>
              </a:spcAft>
              <a:buClrTx/>
              <a:buSzTx/>
              <a:buFontTx/>
              <a:buNone/>
            </a:pPr>
            <a:endParaRPr kumimoji="0" lang="en-US" sz="1400" b="0" i="0" u="none" strike="noStrike" kern="0" cap="none" spc="0" normalizeH="0" baseline="0" noProof="0">
              <a:ln>
                <a:noFill/>
              </a:ln>
              <a:solidFill>
                <a:srgbClr val="222222"/>
              </a:solidFill>
              <a:effectLst/>
              <a:uLnTx/>
              <a:uFillTx/>
              <a:latin typeface="Proxima Nova" panose="02000506030000020004" pitchFamily="50" charset="0"/>
              <a:ea typeface="Proxima Nova Light" charset="0"/>
              <a:cs typeface="Proxima Nova Light" charset="0"/>
              <a:sym typeface="Proxima Nova Light" charset="0"/>
            </a:endParaRPr>
          </a:p>
        </p:txBody>
      </p:sp>
      <p:sp>
        <p:nvSpPr>
          <p:cNvPr id="9" name="Oval 8">
            <a:extLst>
              <a:ext uri="{FF2B5EF4-FFF2-40B4-BE49-F238E27FC236}">
                <a16:creationId xmlns:a16="http://schemas.microsoft.com/office/drawing/2014/main" id="{F681DC18-66F7-491B-8089-60DD8E1AB1AA}"/>
              </a:ext>
            </a:extLst>
          </p:cNvPr>
          <p:cNvSpPr/>
          <p:nvPr userDrawn="1"/>
        </p:nvSpPr>
        <p:spPr bwMode="auto">
          <a:xfrm>
            <a:off x="4555747" y="1457722"/>
            <a:ext cx="3080508" cy="3080508"/>
          </a:xfrm>
          <a:prstGeom prst="ellipse">
            <a:avLst/>
          </a:prstGeom>
          <a:gradFill>
            <a:gsLst>
              <a:gs pos="0">
                <a:srgbClr val="00ADE5"/>
              </a:gs>
              <a:gs pos="100000">
                <a:srgbClr val="00D257"/>
              </a:gs>
            </a:gsLst>
            <a:lin ang="5400000" scaled="1"/>
          </a:gradFill>
          <a:ln w="1270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indent="0" algn="ctr" defTabSz="1828754" eaLnBrk="1" fontAlgn="base" latinLnBrk="0" hangingPunct="0">
              <a:lnSpc>
                <a:spcPct val="100000"/>
              </a:lnSpc>
              <a:spcBef>
                <a:spcPct val="0"/>
              </a:spcBef>
              <a:spcAft>
                <a:spcPct val="0"/>
              </a:spcAft>
              <a:buClrTx/>
              <a:buSzTx/>
              <a:buFontTx/>
              <a:buNone/>
            </a:pPr>
            <a:endParaRPr kumimoji="0" lang="en-US" sz="1400" b="0" i="0" u="none" strike="noStrike" kern="0" cap="none" spc="0" normalizeH="0" baseline="0" noProof="0">
              <a:ln>
                <a:noFill/>
              </a:ln>
              <a:solidFill>
                <a:srgbClr val="222222"/>
              </a:solidFill>
              <a:effectLst/>
              <a:uLnTx/>
              <a:uFillTx/>
              <a:latin typeface="Proxima Nova" panose="02000506030000020004" pitchFamily="50" charset="0"/>
              <a:ea typeface="Proxima Nova Light" charset="0"/>
              <a:cs typeface="Proxima Nova Light" charset="0"/>
              <a:sym typeface="Proxima Nova Light" charset="0"/>
            </a:endParaRPr>
          </a:p>
        </p:txBody>
      </p:sp>
      <p:sp>
        <p:nvSpPr>
          <p:cNvPr id="10" name="Oval 9">
            <a:extLst>
              <a:ext uri="{FF2B5EF4-FFF2-40B4-BE49-F238E27FC236}">
                <a16:creationId xmlns:a16="http://schemas.microsoft.com/office/drawing/2014/main" id="{075A85B8-9A99-4F3C-933A-121390A9334B}"/>
              </a:ext>
            </a:extLst>
          </p:cNvPr>
          <p:cNvSpPr/>
          <p:nvPr userDrawn="1"/>
        </p:nvSpPr>
        <p:spPr bwMode="auto">
          <a:xfrm>
            <a:off x="8369395" y="1457722"/>
            <a:ext cx="3080508" cy="3080508"/>
          </a:xfrm>
          <a:prstGeom prst="ellipse">
            <a:avLst/>
          </a:prstGeom>
          <a:gradFill>
            <a:gsLst>
              <a:gs pos="0">
                <a:srgbClr val="00ADE5"/>
              </a:gs>
              <a:gs pos="100000">
                <a:srgbClr val="00D257"/>
              </a:gs>
            </a:gsLst>
            <a:lin ang="5400000" scaled="1"/>
          </a:gradFill>
          <a:ln w="1270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indent="0" algn="ctr" defTabSz="1828754" eaLnBrk="1" fontAlgn="base" latinLnBrk="0" hangingPunct="0">
              <a:lnSpc>
                <a:spcPct val="100000"/>
              </a:lnSpc>
              <a:spcBef>
                <a:spcPct val="0"/>
              </a:spcBef>
              <a:spcAft>
                <a:spcPct val="0"/>
              </a:spcAft>
              <a:buClrTx/>
              <a:buSzTx/>
              <a:buFontTx/>
              <a:buNone/>
            </a:pPr>
            <a:endParaRPr kumimoji="0" lang="en-US" sz="1400" b="0" i="0" u="none" strike="noStrike" kern="0" cap="none" spc="0" normalizeH="0" baseline="0" noProof="0">
              <a:ln>
                <a:noFill/>
              </a:ln>
              <a:solidFill>
                <a:srgbClr val="222222"/>
              </a:solidFill>
              <a:effectLst/>
              <a:uLnTx/>
              <a:uFillTx/>
              <a:latin typeface="Proxima Nova" panose="02000506030000020004" pitchFamily="50" charset="0"/>
              <a:ea typeface="Proxima Nova Light" charset="0"/>
              <a:cs typeface="Proxima Nova Light" charset="0"/>
              <a:sym typeface="Proxima Nova Light" charset="0"/>
            </a:endParaRPr>
          </a:p>
        </p:txBody>
      </p:sp>
      <p:sp>
        <p:nvSpPr>
          <p:cNvPr id="36" name="Picture Placeholder 35">
            <a:extLst>
              <a:ext uri="{FF2B5EF4-FFF2-40B4-BE49-F238E27FC236}">
                <a16:creationId xmlns:a16="http://schemas.microsoft.com/office/drawing/2014/main" id="{7CA44ADC-5231-43AF-906E-A8DDA719957B}"/>
              </a:ext>
            </a:extLst>
          </p:cNvPr>
          <p:cNvSpPr>
            <a:spLocks noGrp="1"/>
          </p:cNvSpPr>
          <p:nvPr>
            <p:ph type="pic" sz="quarter" idx="10"/>
          </p:nvPr>
        </p:nvSpPr>
        <p:spPr>
          <a:xfrm>
            <a:off x="872652" y="1588308"/>
            <a:ext cx="2819400" cy="2820998"/>
          </a:xfrm>
          <a:prstGeom prst="ellipse">
            <a:avLst/>
          </a:prstGeom>
          <a:solidFill>
            <a:schemeClr val="accent6">
              <a:lumMod val="20000"/>
              <a:lumOff val="80000"/>
            </a:schemeClr>
          </a:solidFill>
          <a:ln w="127000">
            <a:noFill/>
          </a:ln>
        </p:spPr>
        <p:txBody>
          <a:bodyPr anchor="ctr"/>
          <a:lstStyle>
            <a:lvl1pPr algn="ctr">
              <a:defRPr/>
            </a:lvl1pPr>
          </a:lstStyle>
          <a:p>
            <a:r>
              <a:rPr lang="en-US"/>
              <a:t>Click icon to add picture</a:t>
            </a:r>
          </a:p>
        </p:txBody>
      </p:sp>
      <p:sp>
        <p:nvSpPr>
          <p:cNvPr id="38" name="Picture Placeholder 35">
            <a:extLst>
              <a:ext uri="{FF2B5EF4-FFF2-40B4-BE49-F238E27FC236}">
                <a16:creationId xmlns:a16="http://schemas.microsoft.com/office/drawing/2014/main" id="{ECE4A802-C7F3-4538-B1FB-98E6F6127650}"/>
              </a:ext>
            </a:extLst>
          </p:cNvPr>
          <p:cNvSpPr>
            <a:spLocks noGrp="1"/>
          </p:cNvSpPr>
          <p:nvPr>
            <p:ph type="pic" sz="quarter" idx="11"/>
          </p:nvPr>
        </p:nvSpPr>
        <p:spPr>
          <a:xfrm>
            <a:off x="4686300" y="1588308"/>
            <a:ext cx="2819400" cy="2820998"/>
          </a:xfrm>
          <a:prstGeom prst="ellipse">
            <a:avLst/>
          </a:prstGeom>
          <a:solidFill>
            <a:schemeClr val="accent6">
              <a:lumMod val="20000"/>
              <a:lumOff val="80000"/>
            </a:schemeClr>
          </a:solidFill>
          <a:ln w="127000">
            <a:noFill/>
          </a:ln>
        </p:spPr>
        <p:txBody>
          <a:bodyPr anchor="ctr"/>
          <a:lstStyle>
            <a:lvl1pPr algn="ctr">
              <a:defRPr/>
            </a:lvl1pPr>
          </a:lstStyle>
          <a:p>
            <a:r>
              <a:rPr lang="en-US"/>
              <a:t>Click icon to add picture</a:t>
            </a:r>
          </a:p>
        </p:txBody>
      </p:sp>
      <p:sp>
        <p:nvSpPr>
          <p:cNvPr id="39" name="Picture Placeholder 35">
            <a:extLst>
              <a:ext uri="{FF2B5EF4-FFF2-40B4-BE49-F238E27FC236}">
                <a16:creationId xmlns:a16="http://schemas.microsoft.com/office/drawing/2014/main" id="{5B525A51-4DF4-42AF-82A8-0F5A36D8AA4E}"/>
              </a:ext>
            </a:extLst>
          </p:cNvPr>
          <p:cNvSpPr>
            <a:spLocks noGrp="1"/>
          </p:cNvSpPr>
          <p:nvPr>
            <p:ph type="pic" sz="quarter" idx="12"/>
          </p:nvPr>
        </p:nvSpPr>
        <p:spPr>
          <a:xfrm>
            <a:off x="8499948" y="1588308"/>
            <a:ext cx="2819400" cy="2820998"/>
          </a:xfrm>
          <a:prstGeom prst="ellipse">
            <a:avLst/>
          </a:prstGeom>
          <a:solidFill>
            <a:schemeClr val="accent6">
              <a:lumMod val="20000"/>
              <a:lumOff val="80000"/>
            </a:schemeClr>
          </a:solidFill>
          <a:ln w="127000">
            <a:noFill/>
          </a:ln>
        </p:spPr>
        <p:txBody>
          <a:bodyPr anchor="ctr"/>
          <a:lstStyle>
            <a:lvl1pPr algn="ctr">
              <a:defRPr/>
            </a:lvl1pPr>
          </a:lstStyle>
          <a:p>
            <a:r>
              <a:rPr lang="en-US"/>
              <a:t>Click icon to add picture</a:t>
            </a:r>
          </a:p>
        </p:txBody>
      </p:sp>
      <p:sp>
        <p:nvSpPr>
          <p:cNvPr id="42" name="Text Placeholder 41">
            <a:extLst>
              <a:ext uri="{FF2B5EF4-FFF2-40B4-BE49-F238E27FC236}">
                <a16:creationId xmlns:a16="http://schemas.microsoft.com/office/drawing/2014/main" id="{17BFF989-2765-4A09-8AE8-E2ACBBE59A10}"/>
              </a:ext>
            </a:extLst>
          </p:cNvPr>
          <p:cNvSpPr>
            <a:spLocks noGrp="1"/>
          </p:cNvSpPr>
          <p:nvPr>
            <p:ph type="body" sz="quarter" idx="13" hasCustomPrompt="1"/>
          </p:nvPr>
        </p:nvSpPr>
        <p:spPr>
          <a:xfrm>
            <a:off x="966737" y="4866952"/>
            <a:ext cx="2606675" cy="1019175"/>
          </a:xfrm>
        </p:spPr>
        <p:txBody>
          <a:bodyPr/>
          <a:lstStyle>
            <a:lvl1pPr algn="ctr">
              <a:defRPr sz="2400">
                <a:latin typeface="+mj-lt"/>
              </a:defRPr>
            </a:lvl1pPr>
          </a:lstStyle>
          <a:p>
            <a:pPr lvl="0"/>
            <a:r>
              <a:rPr lang="en-US"/>
              <a:t>Caption 1</a:t>
            </a:r>
          </a:p>
        </p:txBody>
      </p:sp>
      <p:sp>
        <p:nvSpPr>
          <p:cNvPr id="43" name="Text Placeholder 41">
            <a:extLst>
              <a:ext uri="{FF2B5EF4-FFF2-40B4-BE49-F238E27FC236}">
                <a16:creationId xmlns:a16="http://schemas.microsoft.com/office/drawing/2014/main" id="{91C01F98-B49B-4B32-B1BB-B41E8EA15A5A}"/>
              </a:ext>
            </a:extLst>
          </p:cNvPr>
          <p:cNvSpPr>
            <a:spLocks noGrp="1"/>
          </p:cNvSpPr>
          <p:nvPr>
            <p:ph type="body" sz="quarter" idx="14" hasCustomPrompt="1"/>
          </p:nvPr>
        </p:nvSpPr>
        <p:spPr>
          <a:xfrm>
            <a:off x="4792665" y="4866952"/>
            <a:ext cx="2606675" cy="1019175"/>
          </a:xfrm>
        </p:spPr>
        <p:txBody>
          <a:bodyPr/>
          <a:lstStyle>
            <a:lvl1pPr algn="ctr">
              <a:defRPr sz="2400">
                <a:latin typeface="+mj-lt"/>
              </a:defRPr>
            </a:lvl1pPr>
          </a:lstStyle>
          <a:p>
            <a:pPr lvl="0"/>
            <a:r>
              <a:rPr lang="en-US"/>
              <a:t>Caption 2</a:t>
            </a:r>
          </a:p>
        </p:txBody>
      </p:sp>
      <p:sp>
        <p:nvSpPr>
          <p:cNvPr id="44" name="Text Placeholder 41">
            <a:extLst>
              <a:ext uri="{FF2B5EF4-FFF2-40B4-BE49-F238E27FC236}">
                <a16:creationId xmlns:a16="http://schemas.microsoft.com/office/drawing/2014/main" id="{FC7C06E5-7271-4B89-AB80-DD09B51F8AA1}"/>
              </a:ext>
            </a:extLst>
          </p:cNvPr>
          <p:cNvSpPr>
            <a:spLocks noGrp="1"/>
          </p:cNvSpPr>
          <p:nvPr>
            <p:ph type="body" sz="quarter" idx="15" hasCustomPrompt="1"/>
          </p:nvPr>
        </p:nvSpPr>
        <p:spPr>
          <a:xfrm>
            <a:off x="8606312" y="4866952"/>
            <a:ext cx="2606675" cy="1019175"/>
          </a:xfrm>
        </p:spPr>
        <p:txBody>
          <a:bodyPr/>
          <a:lstStyle>
            <a:lvl1pPr algn="ctr">
              <a:defRPr sz="2400">
                <a:latin typeface="+mj-lt"/>
              </a:defRPr>
            </a:lvl1pPr>
          </a:lstStyle>
          <a:p>
            <a:pPr lvl="0"/>
            <a:r>
              <a:rPr lang="en-US"/>
              <a:t>Caption 3</a:t>
            </a:r>
          </a:p>
        </p:txBody>
      </p:sp>
      <p:sp>
        <p:nvSpPr>
          <p:cNvPr id="12" name="Title 1">
            <a:extLst>
              <a:ext uri="{FF2B5EF4-FFF2-40B4-BE49-F238E27FC236}">
                <a16:creationId xmlns:a16="http://schemas.microsoft.com/office/drawing/2014/main" id="{5F8D4E7B-DD8A-4462-A940-F3A1029BC4E4}"/>
              </a:ext>
            </a:extLst>
          </p:cNvPr>
          <p:cNvSpPr>
            <a:spLocks noGrp="1"/>
          </p:cNvSpPr>
          <p:nvPr>
            <p:ph type="title" hasCustomPrompt="1"/>
          </p:nvPr>
        </p:nvSpPr>
        <p:spPr>
          <a:xfrm>
            <a:off x="493776" y="167677"/>
            <a:ext cx="11204448" cy="897970"/>
          </a:xfrm>
        </p:spPr>
        <p:txBody>
          <a:bodyPr>
            <a:noAutofit/>
          </a:bodyPr>
          <a:lstStyle>
            <a:lvl1pPr>
              <a:defRPr/>
            </a:lvl1pPr>
          </a:lstStyle>
          <a:p>
            <a:r>
              <a:rPr lang="en-US"/>
              <a:t>Placeholder title</a:t>
            </a:r>
          </a:p>
        </p:txBody>
      </p:sp>
    </p:spTree>
    <p:extLst>
      <p:ext uri="{BB962C8B-B14F-4D97-AF65-F5344CB8AC3E}">
        <p14:creationId xmlns:p14="http://schemas.microsoft.com/office/powerpoint/2010/main" val="2559668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Photo with Body Copy">
    <p:bg>
      <p:bgPr>
        <a:solidFill>
          <a:srgbClr val="FFFFFF"/>
        </a:solidFill>
        <a:effectLst/>
      </p:bgPr>
    </p:bg>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7B4C5CC9-CEC8-4C06-8CDC-42F0298B62E3}"/>
              </a:ext>
            </a:extLst>
          </p:cNvPr>
          <p:cNvSpPr>
            <a:spLocks noGrp="1"/>
          </p:cNvSpPr>
          <p:nvPr>
            <p:ph type="body" sz="quarter" idx="13"/>
          </p:nvPr>
        </p:nvSpPr>
        <p:spPr>
          <a:xfrm>
            <a:off x="493778" y="1306273"/>
            <a:ext cx="5741924" cy="4870160"/>
          </a:xfrm>
          <a:prstGeom prst="rect">
            <a:avLst/>
          </a:prstGeom>
        </p:spPr>
        <p:txBody>
          <a:bodyPr>
            <a:noAutofit/>
          </a:bodyPr>
          <a:lstStyle>
            <a:lvl1pPr>
              <a:defRPr sz="1600"/>
            </a:lvl1pPr>
            <a:lvl2pPr>
              <a:defRPr sz="1600"/>
            </a:lvl2pPr>
            <a:lvl3pPr>
              <a:defRPr sz="1467"/>
            </a:lvl3pPr>
            <a:lvl4pPr>
              <a:defRPr sz="1333"/>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1640C6A-CF77-4953-9AD6-63845305FECB}"/>
              </a:ext>
            </a:extLst>
          </p:cNvPr>
          <p:cNvSpPr>
            <a:spLocks noGrp="1"/>
          </p:cNvSpPr>
          <p:nvPr>
            <p:ph type="title"/>
          </p:nvPr>
        </p:nvSpPr>
        <p:spPr>
          <a:xfrm>
            <a:off x="493778" y="167677"/>
            <a:ext cx="6580124" cy="89797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4315D5FD-E93A-4A48-9A70-89C441DFA754}"/>
              </a:ext>
            </a:extLst>
          </p:cNvPr>
          <p:cNvSpPr>
            <a:spLocks noGrp="1"/>
          </p:cNvSpPr>
          <p:nvPr>
            <p:ph type="ftr" sz="quarter" idx="14"/>
          </p:nvPr>
        </p:nvSpPr>
        <p:spPr/>
        <p:txBody>
          <a:bodyPr/>
          <a:lstStyle/>
          <a:p>
            <a:endParaRPr lang="en-US"/>
          </a:p>
        </p:txBody>
      </p:sp>
      <p:sp>
        <p:nvSpPr>
          <p:cNvPr id="8" name="Oval 7">
            <a:extLst>
              <a:ext uri="{FF2B5EF4-FFF2-40B4-BE49-F238E27FC236}">
                <a16:creationId xmlns:a16="http://schemas.microsoft.com/office/drawing/2014/main" id="{65662183-DD4B-4458-ABD2-C710415E28ED}"/>
              </a:ext>
            </a:extLst>
          </p:cNvPr>
          <p:cNvSpPr/>
          <p:nvPr userDrawn="1"/>
        </p:nvSpPr>
        <p:spPr bwMode="ltGray">
          <a:xfrm>
            <a:off x="7244185" y="647700"/>
            <a:ext cx="7710067" cy="7710066"/>
          </a:xfrm>
          <a:prstGeom prst="ellipse">
            <a:avLst/>
          </a:prstGeom>
          <a:gradFill>
            <a:gsLst>
              <a:gs pos="0">
                <a:srgbClr val="00ADE5"/>
              </a:gs>
              <a:gs pos="100000">
                <a:srgbClr val="00D257"/>
              </a:gs>
            </a:gsLst>
            <a:lin ang="5400000" scaled="1"/>
          </a:gradFill>
          <a:ln w="1270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indent="0" algn="ctr" defTabSz="1828754" eaLnBrk="1" fontAlgn="base" latinLnBrk="0" hangingPunct="0">
              <a:lnSpc>
                <a:spcPct val="100000"/>
              </a:lnSpc>
              <a:spcBef>
                <a:spcPct val="0"/>
              </a:spcBef>
              <a:spcAft>
                <a:spcPct val="0"/>
              </a:spcAft>
              <a:buClrTx/>
              <a:buSzTx/>
              <a:buFontTx/>
              <a:buNone/>
            </a:pPr>
            <a:endParaRPr kumimoji="0" lang="en-US" sz="1400" b="0" i="0" u="none" strike="noStrike" kern="0" cap="none" spc="0" normalizeH="0" baseline="0" noProof="0">
              <a:ln>
                <a:noFill/>
              </a:ln>
              <a:solidFill>
                <a:srgbClr val="222222"/>
              </a:solidFill>
              <a:effectLst/>
              <a:uLnTx/>
              <a:uFillTx/>
              <a:latin typeface="Proxima Nova" panose="02000506030000020004" pitchFamily="50" charset="0"/>
              <a:ea typeface="Proxima Nova Light" charset="0"/>
              <a:cs typeface="Proxima Nova Light" charset="0"/>
              <a:sym typeface="Proxima Nova Light" charset="0"/>
            </a:endParaRPr>
          </a:p>
        </p:txBody>
      </p:sp>
      <p:sp>
        <p:nvSpPr>
          <p:cNvPr id="9" name="Picture Placeholder 35">
            <a:extLst>
              <a:ext uri="{FF2B5EF4-FFF2-40B4-BE49-F238E27FC236}">
                <a16:creationId xmlns:a16="http://schemas.microsoft.com/office/drawing/2014/main" id="{B6EFA928-550A-425C-9E54-627E2710A121}"/>
              </a:ext>
            </a:extLst>
          </p:cNvPr>
          <p:cNvSpPr>
            <a:spLocks noGrp="1"/>
          </p:cNvSpPr>
          <p:nvPr>
            <p:ph type="pic" sz="quarter" idx="12"/>
          </p:nvPr>
        </p:nvSpPr>
        <p:spPr>
          <a:xfrm>
            <a:off x="7973517" y="1375262"/>
            <a:ext cx="6251400" cy="6254942"/>
          </a:xfrm>
          <a:prstGeom prst="ellipse">
            <a:avLst/>
          </a:prstGeom>
          <a:solidFill>
            <a:schemeClr val="accent6">
              <a:lumMod val="20000"/>
              <a:lumOff val="80000"/>
            </a:schemeClr>
          </a:solidFill>
          <a:ln w="127000">
            <a:noFill/>
          </a:ln>
        </p:spPr>
        <p:txBody>
          <a:bodyPr anchor="ctr"/>
          <a:lstStyle>
            <a:lvl1pPr algn="ctr">
              <a:defRPr/>
            </a:lvl1pPr>
          </a:lstStyle>
          <a:p>
            <a:r>
              <a:rPr lang="en-US"/>
              <a:t>Click icon to add picture</a:t>
            </a:r>
          </a:p>
        </p:txBody>
      </p:sp>
    </p:spTree>
    <p:extLst>
      <p:ext uri="{BB962C8B-B14F-4D97-AF65-F5344CB8AC3E}">
        <p14:creationId xmlns:p14="http://schemas.microsoft.com/office/powerpoint/2010/main" val="3947377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a:p>
          </p:txBody>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a:p>
          </p:txBody>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a:p>
          </p:txBody>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EB466F-852C-4CC6-AA4B-7F0F661CA3EF}" type="datetimeFigureOut">
              <a:rPr lang="en-US" smtClean="0"/>
              <a:t>08/19/2026</a:t>
            </a:fld>
            <a:endParaRPr lang="en-US"/>
          </a:p>
        </p:txBody>
      </p:sp>
      <p:sp>
        <p:nvSpPr>
          <p:cNvPr id="5" name="Footer Placeholder 4"/>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a:p>
        </p:txBody>
      </p:sp>
      <p:sp>
        <p:nvSpPr>
          <p:cNvPr id="6" name="Slide Number Placeholder 5"/>
          <p:cNvSpPr>
            <a:spLocks noGrp="1"/>
          </p:cNvSpPr>
          <p:nvPr>
            <p:ph type="sldNum" sz="quarter" idx="12"/>
          </p:nvPr>
        </p:nvSpPr>
        <p:spPr/>
        <p:txBody>
          <a:bodyPr/>
          <a:lstStyle/>
          <a:p>
            <a:fld id="{FFE3A8DF-E336-4445-A229-8E809C32E14E}" type="slidenum">
              <a:rPr lang="en-US" smtClean="0"/>
              <a:t>‹#›</a:t>
            </a:fld>
            <a:endParaRPr lang="en-US"/>
          </a:p>
        </p:txBody>
      </p:sp>
    </p:spTree>
    <p:extLst>
      <p:ext uri="{BB962C8B-B14F-4D97-AF65-F5344CB8AC3E}">
        <p14:creationId xmlns:p14="http://schemas.microsoft.com/office/powerpoint/2010/main" val="2986352009"/>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bg1"/>
        </a:solidFill>
        <a:effectLst/>
      </p:bgPr>
    </p:bg>
    <p:spTree>
      <p:nvGrpSpPr>
        <p:cNvPr id="1" name=""/>
        <p:cNvGrpSpPr/>
        <p:nvPr/>
      </p:nvGrpSpPr>
      <p:grpSpPr>
        <a:xfrm>
          <a:off x="0" y="0"/>
          <a:ext cx="0" cy="0"/>
          <a:chOff x="0" y="0"/>
          <a:chExt cx="0" cy="0"/>
        </a:xfrm>
      </p:grpSpPr>
      <p:sp>
        <p:nvSpPr>
          <p:cNvPr id="14" name="Freeform 5">
            <a:extLst>
              <a:ext uri="{FF2B5EF4-FFF2-40B4-BE49-F238E27FC236}">
                <a16:creationId xmlns:a16="http://schemas.microsoft.com/office/drawing/2014/main" id="{E963FA91-2E8D-4668-A0A8-B78EA30819AA}"/>
              </a:ext>
            </a:extLst>
          </p:cNvPr>
          <p:cNvSpPr>
            <a:spLocks noEditPoints="1"/>
          </p:cNvSpPr>
          <p:nvPr userDrawn="1"/>
        </p:nvSpPr>
        <p:spPr bwMode="ltGray">
          <a:xfrm>
            <a:off x="2050149" y="0"/>
            <a:ext cx="8091707" cy="6858000"/>
          </a:xfrm>
          <a:custGeom>
            <a:avLst/>
            <a:gdLst>
              <a:gd name="T0" fmla="*/ 1079 w 3392"/>
              <a:gd name="T1" fmla="*/ 2884 h 2884"/>
              <a:gd name="T2" fmla="*/ 803 w 3392"/>
              <a:gd name="T3" fmla="*/ 2884 h 2884"/>
              <a:gd name="T4" fmla="*/ 0 w 3392"/>
              <a:gd name="T5" fmla="*/ 1442 h 2884"/>
              <a:gd name="T6" fmla="*/ 803 w 3392"/>
              <a:gd name="T7" fmla="*/ 0 h 2884"/>
              <a:gd name="T8" fmla="*/ 1079 w 3392"/>
              <a:gd name="T9" fmla="*/ 0 h 2884"/>
              <a:gd name="T10" fmla="*/ 128 w 3392"/>
              <a:gd name="T11" fmla="*/ 1442 h 2884"/>
              <a:gd name="T12" fmla="*/ 1079 w 3392"/>
              <a:gd name="T13" fmla="*/ 2884 h 2884"/>
              <a:gd name="T14" fmla="*/ 3264 w 3392"/>
              <a:gd name="T15" fmla="*/ 1442 h 2884"/>
              <a:gd name="T16" fmla="*/ 2313 w 3392"/>
              <a:gd name="T17" fmla="*/ 2884 h 2884"/>
              <a:gd name="T18" fmla="*/ 2589 w 3392"/>
              <a:gd name="T19" fmla="*/ 2884 h 2884"/>
              <a:gd name="T20" fmla="*/ 3392 w 3392"/>
              <a:gd name="T21" fmla="*/ 1442 h 2884"/>
              <a:gd name="T22" fmla="*/ 2589 w 3392"/>
              <a:gd name="T23" fmla="*/ 0 h 2884"/>
              <a:gd name="T24" fmla="*/ 2313 w 3392"/>
              <a:gd name="T25" fmla="*/ 0 h 2884"/>
              <a:gd name="T26" fmla="*/ 3264 w 3392"/>
              <a:gd name="T27" fmla="*/ 1442 h 2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91" h="2884">
                <a:moveTo>
                  <a:pt x="1079" y="2884"/>
                </a:moveTo>
                <a:cubicBezTo>
                  <a:pt x="803" y="2884"/>
                  <a:pt x="803" y="2884"/>
                  <a:pt x="803" y="2884"/>
                </a:cubicBezTo>
                <a:cubicBezTo>
                  <a:pt x="321" y="2585"/>
                  <a:pt x="0" y="2051"/>
                  <a:pt x="0" y="1442"/>
                </a:cubicBezTo>
                <a:cubicBezTo>
                  <a:pt x="0" y="833"/>
                  <a:pt x="321" y="299"/>
                  <a:pt x="803" y="0"/>
                </a:cubicBezTo>
                <a:cubicBezTo>
                  <a:pt x="1079" y="0"/>
                  <a:pt x="1079" y="0"/>
                  <a:pt x="1079" y="0"/>
                </a:cubicBezTo>
                <a:cubicBezTo>
                  <a:pt x="520" y="240"/>
                  <a:pt x="128" y="795"/>
                  <a:pt x="128" y="1442"/>
                </a:cubicBezTo>
                <a:cubicBezTo>
                  <a:pt x="128" y="2089"/>
                  <a:pt x="520" y="2644"/>
                  <a:pt x="1079" y="2884"/>
                </a:cubicBezTo>
                <a:close/>
                <a:moveTo>
                  <a:pt x="3264" y="1442"/>
                </a:moveTo>
                <a:cubicBezTo>
                  <a:pt x="3264" y="2089"/>
                  <a:pt x="2872" y="2644"/>
                  <a:pt x="2313" y="2884"/>
                </a:cubicBezTo>
                <a:cubicBezTo>
                  <a:pt x="2589" y="2884"/>
                  <a:pt x="2589" y="2884"/>
                  <a:pt x="2589" y="2884"/>
                </a:cubicBezTo>
                <a:cubicBezTo>
                  <a:pt x="3071" y="2585"/>
                  <a:pt x="3392" y="2051"/>
                  <a:pt x="3392" y="1442"/>
                </a:cubicBezTo>
                <a:cubicBezTo>
                  <a:pt x="3392" y="833"/>
                  <a:pt x="3071" y="299"/>
                  <a:pt x="2589" y="0"/>
                </a:cubicBezTo>
                <a:cubicBezTo>
                  <a:pt x="2313" y="0"/>
                  <a:pt x="2313" y="0"/>
                  <a:pt x="2313" y="0"/>
                </a:cubicBezTo>
                <a:cubicBezTo>
                  <a:pt x="2872" y="240"/>
                  <a:pt x="3264" y="795"/>
                  <a:pt x="3264" y="1442"/>
                </a:cubicBezTo>
                <a:close/>
              </a:path>
            </a:pathLst>
          </a:custGeom>
          <a:gradFill>
            <a:gsLst>
              <a:gs pos="0">
                <a:srgbClr val="00ADE5"/>
              </a:gs>
              <a:gs pos="100000">
                <a:srgbClr val="00D257"/>
              </a:gs>
            </a:gsLst>
            <a:lin ang="300000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sz="1800"/>
          </a:p>
        </p:txBody>
      </p:sp>
      <p:sp>
        <p:nvSpPr>
          <p:cNvPr id="12" name="Content Placeholder 13">
            <a:extLst>
              <a:ext uri="{FF2B5EF4-FFF2-40B4-BE49-F238E27FC236}">
                <a16:creationId xmlns:a16="http://schemas.microsoft.com/office/drawing/2014/main" id="{B9D677F4-4749-47B1-8AFA-DFA6D872EF26}"/>
              </a:ext>
            </a:extLst>
          </p:cNvPr>
          <p:cNvSpPr>
            <a:spLocks noGrp="1"/>
          </p:cNvSpPr>
          <p:nvPr>
            <p:ph sz="quarter" idx="16" hasCustomPrompt="1"/>
          </p:nvPr>
        </p:nvSpPr>
        <p:spPr>
          <a:xfrm>
            <a:off x="2293259" y="2004515"/>
            <a:ext cx="7605487" cy="2848970"/>
          </a:xfrm>
          <a:prstGeom prst="rect">
            <a:avLst/>
          </a:prstGeom>
        </p:spPr>
        <p:txBody>
          <a:bodyPr lIns="0" tIns="0" rIns="0" bIns="0" anchor="ctr">
            <a:normAutofit/>
          </a:bodyPr>
          <a:lstStyle>
            <a:lvl1pPr marL="152392" indent="-152392" algn="ctr" defTabSz="914354" rtl="0" eaLnBrk="0" fontAlgn="base" hangingPunct="0">
              <a:lnSpc>
                <a:spcPct val="90000"/>
              </a:lnSpc>
              <a:spcBef>
                <a:spcPts val="1800"/>
              </a:spcBef>
              <a:spcAft>
                <a:spcPct val="0"/>
              </a:spcAft>
              <a:buSzTx/>
              <a:buNone/>
              <a:defRPr lang="en-US" sz="6000" b="0" i="0" kern="1200" baseline="0">
                <a:solidFill>
                  <a:schemeClr val="accent1"/>
                </a:solidFill>
                <a:latin typeface="+mj-lt"/>
                <a:ea typeface="Calibri" panose="020F0502020204030204" pitchFamily="34" charset="0"/>
                <a:cs typeface="Calibri" panose="020F0502020204030204" pitchFamily="34" charset="0"/>
                <a:sym typeface="Proxima Nova" charset="0"/>
              </a:defRPr>
            </a:lvl1pPr>
            <a:lvl2pPr marL="171441" marR="0" indent="0" algn="l" defTabSz="914354" rtl="0" eaLnBrk="0" fontAlgn="base" latinLnBrk="0" hangingPunct="0">
              <a:lnSpc>
                <a:spcPct val="90000"/>
              </a:lnSpc>
              <a:spcBef>
                <a:spcPts val="1800"/>
              </a:spcBef>
              <a:spcAft>
                <a:spcPct val="0"/>
              </a:spcAft>
              <a:buClrTx/>
              <a:buSzTx/>
              <a:buFont typeface="Arial"/>
              <a:buNone/>
              <a:defRPr baseline="0"/>
            </a:lvl2pPr>
          </a:lstStyle>
          <a:p>
            <a:r>
              <a:rPr lang="en-US"/>
              <a:t>Key Statement</a:t>
            </a:r>
            <a:br>
              <a:rPr lang="en-US"/>
            </a:br>
            <a:r>
              <a:rPr lang="en-US"/>
              <a:t>Placeholder</a:t>
            </a:r>
          </a:p>
        </p:txBody>
      </p:sp>
    </p:spTree>
    <p:extLst>
      <p:ext uri="{BB962C8B-B14F-4D97-AF65-F5344CB8AC3E}">
        <p14:creationId xmlns:p14="http://schemas.microsoft.com/office/powerpoint/2010/main" val="176629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Quote Layout">
    <p:bg>
      <p:bgPr>
        <a:gradFill>
          <a:gsLst>
            <a:gs pos="0">
              <a:srgbClr val="00ADE5"/>
            </a:gs>
            <a:gs pos="100000">
              <a:srgbClr val="00D257"/>
            </a:gs>
          </a:gsLst>
          <a:lin ang="3000000" scaled="0"/>
        </a:gradFill>
        <a:effectLst/>
      </p:bgPr>
    </p:bg>
    <p:spTree>
      <p:nvGrpSpPr>
        <p:cNvPr id="1" name=""/>
        <p:cNvGrpSpPr/>
        <p:nvPr/>
      </p:nvGrpSpPr>
      <p:grpSpPr>
        <a:xfrm>
          <a:off x="0" y="0"/>
          <a:ext cx="0" cy="0"/>
          <a:chOff x="0" y="0"/>
          <a:chExt cx="0" cy="0"/>
        </a:xfrm>
      </p:grpSpPr>
      <p:sp>
        <p:nvSpPr>
          <p:cNvPr id="5" name="Content Placeholder 13">
            <a:extLst>
              <a:ext uri="{FF2B5EF4-FFF2-40B4-BE49-F238E27FC236}">
                <a16:creationId xmlns:a16="http://schemas.microsoft.com/office/drawing/2014/main" id="{2C82202C-7A22-4F82-BB7E-52012371FAD5}"/>
              </a:ext>
            </a:extLst>
          </p:cNvPr>
          <p:cNvSpPr>
            <a:spLocks noGrp="1"/>
          </p:cNvSpPr>
          <p:nvPr>
            <p:ph sz="quarter" idx="16" hasCustomPrompt="1"/>
          </p:nvPr>
        </p:nvSpPr>
        <p:spPr>
          <a:xfrm>
            <a:off x="493779" y="2632367"/>
            <a:ext cx="11193399" cy="1634833"/>
          </a:xfrm>
          <a:prstGeom prst="rect">
            <a:avLst/>
          </a:prstGeom>
        </p:spPr>
        <p:txBody>
          <a:bodyPr lIns="0" tIns="0" rIns="0" bIns="0">
            <a:noAutofit/>
          </a:bodyPr>
          <a:lstStyle>
            <a:lvl1pPr marL="114297" indent="-114297" algn="l" defTabSz="685783" rtl="0" eaLnBrk="0" fontAlgn="base" hangingPunct="0">
              <a:lnSpc>
                <a:spcPct val="90000"/>
              </a:lnSpc>
              <a:spcBef>
                <a:spcPts val="1351"/>
              </a:spcBef>
              <a:spcAft>
                <a:spcPct val="0"/>
              </a:spcAft>
              <a:buSzTx/>
              <a:buNone/>
              <a:defRPr lang="en-US" sz="4400" b="0" i="0" kern="1200" baseline="0">
                <a:solidFill>
                  <a:srgbClr val="FFFFFF"/>
                </a:solidFill>
                <a:latin typeface="+mn-lt"/>
                <a:ea typeface="Proxima Nova" panose="02000506030000020004" pitchFamily="50" charset="0"/>
                <a:cs typeface="Proxima Nova" panose="02000506030000020004" pitchFamily="50" charset="0"/>
                <a:sym typeface="Proxima Nova" charset="0"/>
              </a:defRPr>
            </a:lvl1pPr>
            <a:lvl2pPr marL="128583" marR="0" indent="0" algn="l" defTabSz="685783" rtl="0" eaLnBrk="0" fontAlgn="base" latinLnBrk="0" hangingPunct="0">
              <a:lnSpc>
                <a:spcPct val="90000"/>
              </a:lnSpc>
              <a:spcBef>
                <a:spcPts val="1351"/>
              </a:spcBef>
              <a:spcAft>
                <a:spcPct val="0"/>
              </a:spcAft>
              <a:buClrTx/>
              <a:buSzTx/>
              <a:buFont typeface="Arial"/>
              <a:buNone/>
              <a:defRPr baseline="0"/>
            </a:lvl2pPr>
          </a:lstStyle>
          <a:p>
            <a:r>
              <a:rPr lang="en-US"/>
              <a:t>“Quote goes here.”</a:t>
            </a:r>
          </a:p>
        </p:txBody>
      </p:sp>
      <p:sp>
        <p:nvSpPr>
          <p:cNvPr id="6" name="Content Placeholder 13">
            <a:extLst>
              <a:ext uri="{FF2B5EF4-FFF2-40B4-BE49-F238E27FC236}">
                <a16:creationId xmlns:a16="http://schemas.microsoft.com/office/drawing/2014/main" id="{58DDA3F2-7540-4F50-B1DB-F944373479DC}"/>
              </a:ext>
            </a:extLst>
          </p:cNvPr>
          <p:cNvSpPr>
            <a:spLocks noGrp="1"/>
          </p:cNvSpPr>
          <p:nvPr>
            <p:ph sz="quarter" idx="17" hasCustomPrompt="1"/>
          </p:nvPr>
        </p:nvSpPr>
        <p:spPr>
          <a:xfrm>
            <a:off x="493779" y="4626224"/>
            <a:ext cx="11193399" cy="228599"/>
          </a:xfrm>
          <a:prstGeom prst="rect">
            <a:avLst/>
          </a:prstGeom>
        </p:spPr>
        <p:txBody>
          <a:bodyPr lIns="0" tIns="0" rIns="0" bIns="0">
            <a:noAutofit/>
          </a:bodyPr>
          <a:lstStyle>
            <a:lvl1pPr marL="0" indent="0" algn="l" defTabSz="685783" rtl="0" eaLnBrk="0" fontAlgn="base" hangingPunct="0">
              <a:lnSpc>
                <a:spcPct val="90000"/>
              </a:lnSpc>
              <a:spcBef>
                <a:spcPts val="1351"/>
              </a:spcBef>
              <a:spcAft>
                <a:spcPct val="0"/>
              </a:spcAft>
              <a:buSzTx/>
              <a:buNone/>
              <a:defRPr lang="en-US" sz="2800" b="1" i="0" kern="1200" cap="all" baseline="0">
                <a:solidFill>
                  <a:srgbClr val="FFFFFF"/>
                </a:solidFill>
                <a:latin typeface="+mj-lt"/>
                <a:ea typeface="Proxima Nova" panose="02000506030000020004" pitchFamily="50" charset="0"/>
                <a:cs typeface="Proxima Nova" panose="02000506030000020004" pitchFamily="50" charset="0"/>
                <a:sym typeface="Proxima Nova" charset="0"/>
              </a:defRPr>
            </a:lvl1pPr>
            <a:lvl2pPr marL="128583" marR="0" indent="0" algn="l" defTabSz="685783" rtl="0" eaLnBrk="0" fontAlgn="base" latinLnBrk="0" hangingPunct="0">
              <a:lnSpc>
                <a:spcPct val="90000"/>
              </a:lnSpc>
              <a:spcBef>
                <a:spcPts val="1351"/>
              </a:spcBef>
              <a:spcAft>
                <a:spcPct val="0"/>
              </a:spcAft>
              <a:buClrTx/>
              <a:buSzTx/>
              <a:buFont typeface="Arial"/>
              <a:buNone/>
              <a:defRPr baseline="0"/>
            </a:lvl2pPr>
          </a:lstStyle>
          <a:p>
            <a:r>
              <a:rPr lang="en-US"/>
              <a:t>Attribution goes here</a:t>
            </a:r>
          </a:p>
        </p:txBody>
      </p:sp>
      <p:sp>
        <p:nvSpPr>
          <p:cNvPr id="7" name="Content Placeholder 13">
            <a:extLst>
              <a:ext uri="{FF2B5EF4-FFF2-40B4-BE49-F238E27FC236}">
                <a16:creationId xmlns:a16="http://schemas.microsoft.com/office/drawing/2014/main" id="{1C39F708-90E7-4A10-B891-80D87750B984}"/>
              </a:ext>
            </a:extLst>
          </p:cNvPr>
          <p:cNvSpPr>
            <a:spLocks noGrp="1"/>
          </p:cNvSpPr>
          <p:nvPr>
            <p:ph sz="quarter" idx="18" hasCustomPrompt="1"/>
          </p:nvPr>
        </p:nvSpPr>
        <p:spPr>
          <a:xfrm>
            <a:off x="493779" y="5023341"/>
            <a:ext cx="11193399" cy="228599"/>
          </a:xfrm>
          <a:prstGeom prst="rect">
            <a:avLst/>
          </a:prstGeom>
        </p:spPr>
        <p:txBody>
          <a:bodyPr lIns="0" tIns="0" rIns="0" bIns="0">
            <a:noAutofit/>
          </a:bodyPr>
          <a:lstStyle>
            <a:lvl1pPr>
              <a:defRPr lang="en-US" sz="2800" b="0" i="0" kern="1200" baseline="0" smtClean="0">
                <a:solidFill>
                  <a:srgbClr val="FFFFFF"/>
                </a:solidFill>
                <a:latin typeface="+mn-lt"/>
                <a:ea typeface="+mn-ea"/>
                <a:cs typeface="Proxima Nova" panose="02000506030000020004" pitchFamily="50" charset="0"/>
                <a:sym typeface="Proxima Nova" charset="0"/>
              </a:defRPr>
            </a:lvl1pPr>
          </a:lstStyle>
          <a:p>
            <a:pPr marL="0" lvl="0" indent="0">
              <a:buNone/>
            </a:pPr>
            <a:r>
              <a:rPr lang="en-US"/>
              <a:t>Title goes here</a:t>
            </a:r>
          </a:p>
        </p:txBody>
      </p:sp>
    </p:spTree>
    <p:extLst>
      <p:ext uri="{BB962C8B-B14F-4D97-AF65-F5344CB8AC3E}">
        <p14:creationId xmlns:p14="http://schemas.microsoft.com/office/powerpoint/2010/main" val="971406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Opener/Closer">
    <p:bg>
      <p:bgPr>
        <a:solidFill>
          <a:schemeClr val="bg1"/>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0AF9195B-6ED2-49AC-9218-522143C81B76}"/>
              </a:ext>
            </a:extLst>
          </p:cNvPr>
          <p:cNvSpPr/>
          <p:nvPr userDrawn="1"/>
        </p:nvSpPr>
        <p:spPr bwMode="ltGray">
          <a:xfrm>
            <a:off x="1368552" y="0"/>
            <a:ext cx="9454896" cy="6858000"/>
          </a:xfrm>
          <a:custGeom>
            <a:avLst/>
            <a:gdLst>
              <a:gd name="connsiteX0" fmla="*/ 1475039 w 9454896"/>
              <a:gd name="connsiteY0" fmla="*/ 0 h 6858000"/>
              <a:gd name="connsiteX1" fmla="*/ 7979857 w 9454896"/>
              <a:gd name="connsiteY1" fmla="*/ 0 h 6858000"/>
              <a:gd name="connsiteX2" fmla="*/ 8070258 w 9454896"/>
              <a:gd name="connsiteY2" fmla="*/ 86190 h 6858000"/>
              <a:gd name="connsiteX3" fmla="*/ 9454896 w 9454896"/>
              <a:gd name="connsiteY3" fmla="*/ 3429000 h 6858000"/>
              <a:gd name="connsiteX4" fmla="*/ 8070258 w 9454896"/>
              <a:gd name="connsiteY4" fmla="*/ 6771811 h 6858000"/>
              <a:gd name="connsiteX5" fmla="*/ 7979857 w 9454896"/>
              <a:gd name="connsiteY5" fmla="*/ 6858000 h 6858000"/>
              <a:gd name="connsiteX6" fmla="*/ 1475039 w 9454896"/>
              <a:gd name="connsiteY6" fmla="*/ 6858000 h 6858000"/>
              <a:gd name="connsiteX7" fmla="*/ 1384638 w 9454896"/>
              <a:gd name="connsiteY7" fmla="*/ 6771811 h 6858000"/>
              <a:gd name="connsiteX8" fmla="*/ 0 w 9454896"/>
              <a:gd name="connsiteY8" fmla="*/ 3429000 h 6858000"/>
              <a:gd name="connsiteX9" fmla="*/ 1384638 w 9454896"/>
              <a:gd name="connsiteY9" fmla="*/ 8619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54896" h="6858000">
                <a:moveTo>
                  <a:pt x="1475039" y="0"/>
                </a:moveTo>
                <a:lnTo>
                  <a:pt x="7979857" y="0"/>
                </a:lnTo>
                <a:lnTo>
                  <a:pt x="8070258" y="86190"/>
                </a:lnTo>
                <a:cubicBezTo>
                  <a:pt x="8925758" y="941690"/>
                  <a:pt x="9454896" y="2123552"/>
                  <a:pt x="9454896" y="3429000"/>
                </a:cubicBezTo>
                <a:cubicBezTo>
                  <a:pt x="9454896" y="4734449"/>
                  <a:pt x="8925758" y="5916311"/>
                  <a:pt x="8070258" y="6771811"/>
                </a:cubicBezTo>
                <a:lnTo>
                  <a:pt x="7979857" y="6858000"/>
                </a:lnTo>
                <a:lnTo>
                  <a:pt x="1475039" y="6858000"/>
                </a:lnTo>
                <a:lnTo>
                  <a:pt x="1384638" y="6771811"/>
                </a:lnTo>
                <a:cubicBezTo>
                  <a:pt x="529138" y="5916311"/>
                  <a:pt x="0" y="4734449"/>
                  <a:pt x="0" y="3429000"/>
                </a:cubicBezTo>
                <a:cubicBezTo>
                  <a:pt x="0" y="2123552"/>
                  <a:pt x="529138" y="941690"/>
                  <a:pt x="1384638" y="86190"/>
                </a:cubicBezTo>
                <a:close/>
              </a:path>
            </a:pathLst>
          </a:custGeom>
          <a:gradFill>
            <a:gsLst>
              <a:gs pos="0">
                <a:srgbClr val="00ADE5"/>
              </a:gs>
              <a:gs pos="100000">
                <a:srgbClr val="00D257"/>
              </a:gs>
            </a:gsLst>
            <a:lin ang="3000000" scaled="0"/>
          </a:gradFill>
          <a:ln w="1270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indent="0" algn="ctr" defTabSz="1828754" eaLnBrk="1" fontAlgn="base" latinLnBrk="0" hangingPunct="0">
              <a:lnSpc>
                <a:spcPct val="100000"/>
              </a:lnSpc>
              <a:spcBef>
                <a:spcPct val="0"/>
              </a:spcBef>
              <a:spcAft>
                <a:spcPct val="0"/>
              </a:spcAft>
              <a:buClrTx/>
              <a:buSzTx/>
              <a:buFontTx/>
              <a:buNone/>
            </a:pPr>
            <a:endParaRPr kumimoji="0" lang="en-US" sz="1400" b="0" i="0" u="none" strike="noStrike" kern="0" cap="none" spc="0" normalizeH="0" baseline="0" noProof="0">
              <a:ln>
                <a:noFill/>
              </a:ln>
              <a:solidFill>
                <a:srgbClr val="222222"/>
              </a:solidFill>
              <a:effectLst/>
              <a:uLnTx/>
              <a:uFillTx/>
              <a:latin typeface="Proxima Nova" panose="02000506030000020004" pitchFamily="50" charset="0"/>
              <a:ea typeface="Proxima Nova Light" charset="0"/>
              <a:cs typeface="Proxima Nova Light" charset="0"/>
              <a:sym typeface="Proxima Nova Light" charset="0"/>
            </a:endParaRPr>
          </a:p>
        </p:txBody>
      </p:sp>
      <p:pic>
        <p:nvPicPr>
          <p:cNvPr id="7" name="Picture 6">
            <a:extLst>
              <a:ext uri="{FF2B5EF4-FFF2-40B4-BE49-F238E27FC236}">
                <a16:creationId xmlns:a16="http://schemas.microsoft.com/office/drawing/2014/main" id="{D87E50BA-27C6-47D2-8515-4845557F9C6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505200" y="2176780"/>
            <a:ext cx="5181600" cy="2504440"/>
          </a:xfrm>
          <a:prstGeom prst="rect">
            <a:avLst/>
          </a:prstGeom>
        </p:spPr>
      </p:pic>
    </p:spTree>
    <p:extLst>
      <p:ext uri="{BB962C8B-B14F-4D97-AF65-F5344CB8AC3E}">
        <p14:creationId xmlns:p14="http://schemas.microsoft.com/office/powerpoint/2010/main" val="391262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Do Not Use">
    <p:bg>
      <p:bgPr>
        <a:solidFill>
          <a:srgbClr val="FC9318"/>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12D05C3-B4E4-435F-A620-EDB17198F734}"/>
              </a:ext>
            </a:extLst>
          </p:cNvPr>
          <p:cNvSpPr txBox="1"/>
          <p:nvPr userDrawn="1"/>
        </p:nvSpPr>
        <p:spPr>
          <a:xfrm>
            <a:off x="838200" y="2587727"/>
            <a:ext cx="10515600" cy="1716419"/>
          </a:xfrm>
          <a:prstGeom prst="rect">
            <a:avLst/>
          </a:prstGeom>
        </p:spPr>
        <p:txBody>
          <a:bodyPr vert="horz" lIns="0" tIns="121920" rIns="0" bIns="0" rtlCol="0" anchor="ctr">
            <a:noAutofit/>
          </a:bodyPr>
          <a:lstStyle>
            <a:lvl1pPr algn="ctr" defTabSz="685800" rtl="0" eaLnBrk="0" fontAlgn="base" hangingPunct="0">
              <a:lnSpc>
                <a:spcPct val="68000"/>
              </a:lnSpc>
              <a:spcBef>
                <a:spcPct val="0"/>
              </a:spcBef>
              <a:spcAft>
                <a:spcPct val="0"/>
              </a:spcAft>
              <a:defRPr kumimoji="0" lang="en-US" sz="3200" b="1" i="0" u="none" strike="noStrike" kern="1200" cap="all" spc="0" normalizeH="0" baseline="0">
                <a:ln>
                  <a:noFill/>
                </a:ln>
                <a:solidFill>
                  <a:srgbClr val="FFFFFF"/>
                </a:solidFill>
                <a:effectLst/>
                <a:uLnTx/>
                <a:uFillTx/>
                <a:latin typeface="+mj-lt"/>
                <a:ea typeface="+mj-ea"/>
                <a:cs typeface="+mj-cs"/>
                <a:sym typeface="Proxima Nova Black" charset="0"/>
              </a:defRPr>
            </a:lvl1pPr>
            <a:lvl2pPr algn="l" defTabSz="685800" rtl="0" eaLnBrk="0" fontAlgn="base" hangingPunct="0">
              <a:lnSpc>
                <a:spcPct val="80000"/>
              </a:lnSpc>
              <a:spcBef>
                <a:spcPct val="0"/>
              </a:spcBef>
              <a:spcAft>
                <a:spcPct val="0"/>
              </a:spcAft>
              <a:defRPr sz="3600">
                <a:solidFill>
                  <a:srgbClr val="EE2929"/>
                </a:solidFill>
                <a:latin typeface="Proxima Nova Black" charset="0"/>
                <a:ea typeface="Proxima Nova Black" charset="0"/>
                <a:cs typeface="Proxima Nova Black" charset="0"/>
                <a:sym typeface="Proxima Nova Black" charset="0"/>
              </a:defRPr>
            </a:lvl2pPr>
            <a:lvl3pPr algn="l" defTabSz="685800" rtl="0" eaLnBrk="0" fontAlgn="base" hangingPunct="0">
              <a:lnSpc>
                <a:spcPct val="80000"/>
              </a:lnSpc>
              <a:spcBef>
                <a:spcPct val="0"/>
              </a:spcBef>
              <a:spcAft>
                <a:spcPct val="0"/>
              </a:spcAft>
              <a:defRPr sz="3600">
                <a:solidFill>
                  <a:srgbClr val="EE2929"/>
                </a:solidFill>
                <a:latin typeface="Proxima Nova Black" charset="0"/>
                <a:ea typeface="Proxima Nova Black" charset="0"/>
                <a:cs typeface="Proxima Nova Black" charset="0"/>
                <a:sym typeface="Proxima Nova Black" charset="0"/>
              </a:defRPr>
            </a:lvl3pPr>
            <a:lvl4pPr algn="l" defTabSz="685800" rtl="0" eaLnBrk="0" fontAlgn="base" hangingPunct="0">
              <a:lnSpc>
                <a:spcPct val="80000"/>
              </a:lnSpc>
              <a:spcBef>
                <a:spcPct val="0"/>
              </a:spcBef>
              <a:spcAft>
                <a:spcPct val="0"/>
              </a:spcAft>
              <a:defRPr sz="3600">
                <a:solidFill>
                  <a:srgbClr val="EE2929"/>
                </a:solidFill>
                <a:latin typeface="Proxima Nova Black" charset="0"/>
                <a:ea typeface="Proxima Nova Black" charset="0"/>
                <a:cs typeface="Proxima Nova Black" charset="0"/>
                <a:sym typeface="Proxima Nova Black" charset="0"/>
              </a:defRPr>
            </a:lvl4pPr>
            <a:lvl5pPr algn="l" defTabSz="685800" rtl="0" eaLnBrk="0" fontAlgn="base" hangingPunct="0">
              <a:lnSpc>
                <a:spcPct val="80000"/>
              </a:lnSpc>
              <a:spcBef>
                <a:spcPct val="0"/>
              </a:spcBef>
              <a:spcAft>
                <a:spcPct val="0"/>
              </a:spcAft>
              <a:defRPr sz="3600">
                <a:solidFill>
                  <a:srgbClr val="EE2929"/>
                </a:solidFill>
                <a:latin typeface="Proxima Nova Black" charset="0"/>
                <a:ea typeface="Proxima Nova Black" charset="0"/>
                <a:cs typeface="Proxima Nova Black" charset="0"/>
                <a:sym typeface="Proxima Nova Black" charset="0"/>
              </a:defRPr>
            </a:lvl5pPr>
            <a:lvl6pPr marL="171450" algn="l" defTabSz="685800" rtl="0" fontAlgn="base" hangingPunct="0">
              <a:lnSpc>
                <a:spcPct val="80000"/>
              </a:lnSpc>
              <a:spcBef>
                <a:spcPct val="0"/>
              </a:spcBef>
              <a:spcAft>
                <a:spcPct val="0"/>
              </a:spcAft>
              <a:defRPr sz="3600">
                <a:solidFill>
                  <a:srgbClr val="EE2929"/>
                </a:solidFill>
                <a:latin typeface="Proxima Nova Black" charset="0"/>
                <a:ea typeface="Proxima Nova Black" charset="0"/>
                <a:cs typeface="Proxima Nova Black" charset="0"/>
                <a:sym typeface="Proxima Nova Black" charset="0"/>
              </a:defRPr>
            </a:lvl6pPr>
            <a:lvl7pPr marL="342900" algn="l" defTabSz="685800" rtl="0" fontAlgn="base" hangingPunct="0">
              <a:lnSpc>
                <a:spcPct val="80000"/>
              </a:lnSpc>
              <a:spcBef>
                <a:spcPct val="0"/>
              </a:spcBef>
              <a:spcAft>
                <a:spcPct val="0"/>
              </a:spcAft>
              <a:defRPr sz="3600">
                <a:solidFill>
                  <a:srgbClr val="EE2929"/>
                </a:solidFill>
                <a:latin typeface="Proxima Nova Black" charset="0"/>
                <a:ea typeface="Proxima Nova Black" charset="0"/>
                <a:cs typeface="Proxima Nova Black" charset="0"/>
                <a:sym typeface="Proxima Nova Black" charset="0"/>
              </a:defRPr>
            </a:lvl7pPr>
            <a:lvl8pPr marL="514350" algn="l" defTabSz="685800" rtl="0" fontAlgn="base" hangingPunct="0">
              <a:lnSpc>
                <a:spcPct val="80000"/>
              </a:lnSpc>
              <a:spcBef>
                <a:spcPct val="0"/>
              </a:spcBef>
              <a:spcAft>
                <a:spcPct val="0"/>
              </a:spcAft>
              <a:defRPr sz="3600">
                <a:solidFill>
                  <a:srgbClr val="EE2929"/>
                </a:solidFill>
                <a:latin typeface="Proxima Nova Black" charset="0"/>
                <a:ea typeface="Proxima Nova Black" charset="0"/>
                <a:cs typeface="Proxima Nova Black" charset="0"/>
                <a:sym typeface="Proxima Nova Black" charset="0"/>
              </a:defRPr>
            </a:lvl8pPr>
            <a:lvl9pPr marL="685800" algn="l" defTabSz="685800" rtl="0" fontAlgn="base" hangingPunct="0">
              <a:lnSpc>
                <a:spcPct val="80000"/>
              </a:lnSpc>
              <a:spcBef>
                <a:spcPct val="0"/>
              </a:spcBef>
              <a:spcAft>
                <a:spcPct val="0"/>
              </a:spcAft>
              <a:defRPr sz="3600">
                <a:solidFill>
                  <a:srgbClr val="EE2929"/>
                </a:solidFill>
                <a:latin typeface="Proxima Nova Black" charset="0"/>
                <a:ea typeface="Proxima Nova Black" charset="0"/>
                <a:cs typeface="Proxima Nova Black" charset="0"/>
                <a:sym typeface="Proxima Nova Black" charset="0"/>
              </a:defRPr>
            </a:lvl9pPr>
          </a:lstStyle>
          <a:p>
            <a:r>
              <a:rPr lang="en-US" sz="4267"/>
              <a:t>any masters that appear after this warning are </a:t>
            </a:r>
            <a:r>
              <a:rPr lang="en-US" sz="4267">
                <a:solidFill>
                  <a:srgbClr val="F9451B"/>
                </a:solidFill>
              </a:rPr>
              <a:t>rogue layouts </a:t>
            </a:r>
            <a:br>
              <a:rPr lang="en-US" sz="4267">
                <a:solidFill>
                  <a:srgbClr val="F9451B"/>
                </a:solidFill>
              </a:rPr>
            </a:br>
            <a:r>
              <a:rPr lang="en-US" sz="4267"/>
              <a:t>and should be deleted</a:t>
            </a:r>
          </a:p>
        </p:txBody>
      </p:sp>
      <p:sp>
        <p:nvSpPr>
          <p:cNvPr id="8" name="Freeform 11">
            <a:extLst>
              <a:ext uri="{FF2B5EF4-FFF2-40B4-BE49-F238E27FC236}">
                <a16:creationId xmlns:a16="http://schemas.microsoft.com/office/drawing/2014/main" id="{5525B98F-982E-4377-912F-012B18901CDD}"/>
              </a:ext>
            </a:extLst>
          </p:cNvPr>
          <p:cNvSpPr/>
          <p:nvPr userDrawn="1"/>
        </p:nvSpPr>
        <p:spPr bwMode="invGray">
          <a:xfrm rot="10800000">
            <a:off x="5815727" y="4750775"/>
            <a:ext cx="558432" cy="411210"/>
          </a:xfrm>
          <a:custGeom>
            <a:avLst/>
            <a:gdLst>
              <a:gd name="T0" fmla="*/ 14 w 237"/>
              <a:gd name="T1" fmla="*/ 195 h 197"/>
              <a:gd name="T2" fmla="*/ 8 w 237"/>
              <a:gd name="T3" fmla="*/ 194 h 197"/>
              <a:gd name="T4" fmla="*/ 3 w 237"/>
              <a:gd name="T5" fmla="*/ 177 h 197"/>
              <a:gd name="T6" fmla="*/ 99 w 237"/>
              <a:gd name="T7" fmla="*/ 12 h 197"/>
              <a:gd name="T8" fmla="*/ 119 w 237"/>
              <a:gd name="T9" fmla="*/ 0 h 197"/>
              <a:gd name="T10" fmla="*/ 138 w 237"/>
              <a:gd name="T11" fmla="*/ 12 h 197"/>
              <a:gd name="T12" fmla="*/ 234 w 237"/>
              <a:gd name="T13" fmla="*/ 177 h 197"/>
              <a:gd name="T14" fmla="*/ 230 w 237"/>
              <a:gd name="T15" fmla="*/ 194 h 197"/>
              <a:gd name="T16" fmla="*/ 213 w 237"/>
              <a:gd name="T17" fmla="*/ 189 h 197"/>
              <a:gd name="T18" fmla="*/ 119 w 237"/>
              <a:gd name="T19" fmla="*/ 26 h 197"/>
              <a:gd name="T20" fmla="*/ 24 w 237"/>
              <a:gd name="T21" fmla="*/ 189 h 197"/>
              <a:gd name="T22" fmla="*/ 14 w 237"/>
              <a:gd name="T23" fmla="*/ 195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6" h="197">
                <a:moveTo>
                  <a:pt x="14" y="195"/>
                </a:moveTo>
                <a:cubicBezTo>
                  <a:pt x="12" y="195"/>
                  <a:pt x="10" y="195"/>
                  <a:pt x="8" y="194"/>
                </a:cubicBezTo>
                <a:cubicBezTo>
                  <a:pt x="2" y="191"/>
                  <a:pt x="0" y="183"/>
                  <a:pt x="3" y="177"/>
                </a:cubicBezTo>
                <a:cubicBezTo>
                  <a:pt x="99" y="12"/>
                  <a:pt x="99" y="12"/>
                  <a:pt x="99" y="12"/>
                </a:cubicBezTo>
                <a:cubicBezTo>
                  <a:pt x="103" y="4"/>
                  <a:pt x="111" y="0"/>
                  <a:pt x="119" y="0"/>
                </a:cubicBezTo>
                <a:cubicBezTo>
                  <a:pt x="127" y="0"/>
                  <a:pt x="134" y="4"/>
                  <a:pt x="138" y="12"/>
                </a:cubicBezTo>
                <a:cubicBezTo>
                  <a:pt x="234" y="177"/>
                  <a:pt x="234" y="177"/>
                  <a:pt x="234" y="177"/>
                </a:cubicBezTo>
                <a:cubicBezTo>
                  <a:pt x="237" y="183"/>
                  <a:pt x="235" y="191"/>
                  <a:pt x="230" y="194"/>
                </a:cubicBezTo>
                <a:cubicBezTo>
                  <a:pt x="224" y="197"/>
                  <a:pt x="217" y="195"/>
                  <a:pt x="213" y="189"/>
                </a:cubicBezTo>
                <a:cubicBezTo>
                  <a:pt x="119" y="26"/>
                  <a:pt x="119" y="26"/>
                  <a:pt x="119" y="26"/>
                </a:cubicBezTo>
                <a:cubicBezTo>
                  <a:pt x="24" y="189"/>
                  <a:pt x="24" y="189"/>
                  <a:pt x="24" y="189"/>
                </a:cubicBezTo>
                <a:cubicBezTo>
                  <a:pt x="22" y="193"/>
                  <a:pt x="18" y="195"/>
                  <a:pt x="14" y="195"/>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grpSp>
        <p:nvGrpSpPr>
          <p:cNvPr id="9" name="Group 8">
            <a:extLst>
              <a:ext uri="{FF2B5EF4-FFF2-40B4-BE49-F238E27FC236}">
                <a16:creationId xmlns:a16="http://schemas.microsoft.com/office/drawing/2014/main" id="{5BD83303-64DB-4155-A239-5D0D737F0B38}"/>
              </a:ext>
            </a:extLst>
          </p:cNvPr>
          <p:cNvGrpSpPr/>
          <p:nvPr userDrawn="1"/>
        </p:nvGrpSpPr>
        <p:grpSpPr>
          <a:xfrm>
            <a:off x="5655736" y="1357761"/>
            <a:ext cx="880533" cy="783331"/>
            <a:chOff x="5046133" y="896938"/>
            <a:chExt cx="733425" cy="652463"/>
          </a:xfrm>
          <a:solidFill>
            <a:srgbClr val="FFFFFF"/>
          </a:solidFill>
        </p:grpSpPr>
        <p:sp>
          <p:nvSpPr>
            <p:cNvPr id="10" name="Freeform 10">
              <a:extLst>
                <a:ext uri="{FF2B5EF4-FFF2-40B4-BE49-F238E27FC236}">
                  <a16:creationId xmlns:a16="http://schemas.microsoft.com/office/drawing/2014/main" id="{F109598A-4181-46AD-B31A-AE565CFA82A7}"/>
                </a:ext>
              </a:extLst>
            </p:cNvPr>
            <p:cNvSpPr>
              <a:spLocks noEditPoints="1"/>
            </p:cNvSpPr>
            <p:nvPr userDrawn="1"/>
          </p:nvSpPr>
          <p:spPr bwMode="auto">
            <a:xfrm>
              <a:off x="5046133" y="896938"/>
              <a:ext cx="733425" cy="652463"/>
            </a:xfrm>
            <a:custGeom>
              <a:avLst/>
              <a:gdLst>
                <a:gd name="T0" fmla="*/ 187 w 374"/>
                <a:gd name="T1" fmla="*/ 24 h 332"/>
                <a:gd name="T2" fmla="*/ 201 w 374"/>
                <a:gd name="T3" fmla="*/ 32 h 332"/>
                <a:gd name="T4" fmla="*/ 346 w 374"/>
                <a:gd name="T5" fmla="*/ 284 h 332"/>
                <a:gd name="T6" fmla="*/ 332 w 374"/>
                <a:gd name="T7" fmla="*/ 308 h 332"/>
                <a:gd name="T8" fmla="*/ 42 w 374"/>
                <a:gd name="T9" fmla="*/ 308 h 332"/>
                <a:gd name="T10" fmla="*/ 28 w 374"/>
                <a:gd name="T11" fmla="*/ 284 h 332"/>
                <a:gd name="T12" fmla="*/ 173 w 374"/>
                <a:gd name="T13" fmla="*/ 32 h 332"/>
                <a:gd name="T14" fmla="*/ 187 w 374"/>
                <a:gd name="T15" fmla="*/ 24 h 332"/>
                <a:gd name="T16" fmla="*/ 187 w 374"/>
                <a:gd name="T17" fmla="*/ 0 h 332"/>
                <a:gd name="T18" fmla="*/ 152 w 374"/>
                <a:gd name="T19" fmla="*/ 20 h 332"/>
                <a:gd name="T20" fmla="*/ 7 w 374"/>
                <a:gd name="T21" fmla="*/ 272 h 332"/>
                <a:gd name="T22" fmla="*/ 7 w 374"/>
                <a:gd name="T23" fmla="*/ 312 h 332"/>
                <a:gd name="T24" fmla="*/ 42 w 374"/>
                <a:gd name="T25" fmla="*/ 332 h 332"/>
                <a:gd name="T26" fmla="*/ 332 w 374"/>
                <a:gd name="T27" fmla="*/ 332 h 332"/>
                <a:gd name="T28" fmla="*/ 367 w 374"/>
                <a:gd name="T29" fmla="*/ 312 h 332"/>
                <a:gd name="T30" fmla="*/ 367 w 374"/>
                <a:gd name="T31" fmla="*/ 272 h 332"/>
                <a:gd name="T32" fmla="*/ 222 w 374"/>
                <a:gd name="T33" fmla="*/ 20 h 332"/>
                <a:gd name="T34" fmla="*/ 187 w 374"/>
                <a:gd name="T35"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4" h="332">
                  <a:moveTo>
                    <a:pt x="187" y="24"/>
                  </a:moveTo>
                  <a:cubicBezTo>
                    <a:pt x="192" y="24"/>
                    <a:pt x="198" y="27"/>
                    <a:pt x="201" y="32"/>
                  </a:cubicBezTo>
                  <a:cubicBezTo>
                    <a:pt x="346" y="284"/>
                    <a:pt x="346" y="284"/>
                    <a:pt x="346" y="284"/>
                  </a:cubicBezTo>
                  <a:cubicBezTo>
                    <a:pt x="352" y="294"/>
                    <a:pt x="344" y="308"/>
                    <a:pt x="332" y="308"/>
                  </a:cubicBezTo>
                  <a:cubicBezTo>
                    <a:pt x="42" y="308"/>
                    <a:pt x="42" y="308"/>
                    <a:pt x="42" y="308"/>
                  </a:cubicBezTo>
                  <a:cubicBezTo>
                    <a:pt x="29" y="308"/>
                    <a:pt x="21" y="294"/>
                    <a:pt x="28" y="284"/>
                  </a:cubicBezTo>
                  <a:cubicBezTo>
                    <a:pt x="173" y="32"/>
                    <a:pt x="173" y="32"/>
                    <a:pt x="173" y="32"/>
                  </a:cubicBezTo>
                  <a:cubicBezTo>
                    <a:pt x="176" y="27"/>
                    <a:pt x="181" y="24"/>
                    <a:pt x="187" y="24"/>
                  </a:cubicBezTo>
                  <a:moveTo>
                    <a:pt x="187" y="0"/>
                  </a:moveTo>
                  <a:cubicBezTo>
                    <a:pt x="172" y="0"/>
                    <a:pt x="159" y="8"/>
                    <a:pt x="152" y="20"/>
                  </a:cubicBezTo>
                  <a:cubicBezTo>
                    <a:pt x="7" y="272"/>
                    <a:pt x="7" y="272"/>
                    <a:pt x="7" y="272"/>
                  </a:cubicBezTo>
                  <a:cubicBezTo>
                    <a:pt x="0" y="284"/>
                    <a:pt x="0" y="299"/>
                    <a:pt x="7" y="312"/>
                  </a:cubicBezTo>
                  <a:cubicBezTo>
                    <a:pt x="14" y="324"/>
                    <a:pt x="27" y="332"/>
                    <a:pt x="42" y="332"/>
                  </a:cubicBezTo>
                  <a:cubicBezTo>
                    <a:pt x="332" y="332"/>
                    <a:pt x="332" y="332"/>
                    <a:pt x="332" y="332"/>
                  </a:cubicBezTo>
                  <a:cubicBezTo>
                    <a:pt x="346" y="332"/>
                    <a:pt x="359" y="324"/>
                    <a:pt x="367" y="312"/>
                  </a:cubicBezTo>
                  <a:cubicBezTo>
                    <a:pt x="374" y="299"/>
                    <a:pt x="374" y="284"/>
                    <a:pt x="367" y="272"/>
                  </a:cubicBezTo>
                  <a:cubicBezTo>
                    <a:pt x="222" y="20"/>
                    <a:pt x="222" y="20"/>
                    <a:pt x="222" y="20"/>
                  </a:cubicBezTo>
                  <a:cubicBezTo>
                    <a:pt x="214" y="8"/>
                    <a:pt x="201" y="0"/>
                    <a:pt x="18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12">
              <a:extLst>
                <a:ext uri="{FF2B5EF4-FFF2-40B4-BE49-F238E27FC236}">
                  <a16:creationId xmlns:a16="http://schemas.microsoft.com/office/drawing/2014/main" id="{5E0C7EED-60F5-4F6C-91A7-D4CFB8BCAEDD}"/>
                </a:ext>
              </a:extLst>
            </p:cNvPr>
            <p:cNvSpPr>
              <a:spLocks noEditPoints="1"/>
            </p:cNvSpPr>
            <p:nvPr userDrawn="1"/>
          </p:nvSpPr>
          <p:spPr bwMode="auto">
            <a:xfrm>
              <a:off x="5381096" y="1139826"/>
              <a:ext cx="61913" cy="261938"/>
            </a:xfrm>
            <a:custGeom>
              <a:avLst/>
              <a:gdLst>
                <a:gd name="T0" fmla="*/ 16 w 32"/>
                <a:gd name="T1" fmla="*/ 101 h 133"/>
                <a:gd name="T2" fmla="*/ 32 w 32"/>
                <a:gd name="T3" fmla="*/ 117 h 133"/>
                <a:gd name="T4" fmla="*/ 16 w 32"/>
                <a:gd name="T5" fmla="*/ 133 h 133"/>
                <a:gd name="T6" fmla="*/ 0 w 32"/>
                <a:gd name="T7" fmla="*/ 117 h 133"/>
                <a:gd name="T8" fmla="*/ 16 w 32"/>
                <a:gd name="T9" fmla="*/ 101 h 133"/>
                <a:gd name="T10" fmla="*/ 1 w 32"/>
                <a:gd name="T11" fmla="*/ 0 h 133"/>
                <a:gd name="T12" fmla="*/ 31 w 32"/>
                <a:gd name="T13" fmla="*/ 0 h 133"/>
                <a:gd name="T14" fmla="*/ 27 w 32"/>
                <a:gd name="T15" fmla="*/ 88 h 133"/>
                <a:gd name="T16" fmla="*/ 5 w 32"/>
                <a:gd name="T17" fmla="*/ 88 h 133"/>
                <a:gd name="T18" fmla="*/ 1 w 32"/>
                <a:gd name="T19"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133">
                  <a:moveTo>
                    <a:pt x="16" y="101"/>
                  </a:moveTo>
                  <a:cubicBezTo>
                    <a:pt x="24" y="101"/>
                    <a:pt x="32" y="108"/>
                    <a:pt x="32" y="117"/>
                  </a:cubicBezTo>
                  <a:cubicBezTo>
                    <a:pt x="32" y="125"/>
                    <a:pt x="24" y="133"/>
                    <a:pt x="16" y="133"/>
                  </a:cubicBezTo>
                  <a:cubicBezTo>
                    <a:pt x="7" y="133"/>
                    <a:pt x="0" y="125"/>
                    <a:pt x="0" y="117"/>
                  </a:cubicBezTo>
                  <a:cubicBezTo>
                    <a:pt x="0" y="108"/>
                    <a:pt x="7" y="101"/>
                    <a:pt x="16" y="101"/>
                  </a:cubicBezTo>
                  <a:close/>
                  <a:moveTo>
                    <a:pt x="1" y="0"/>
                  </a:moveTo>
                  <a:cubicBezTo>
                    <a:pt x="31" y="0"/>
                    <a:pt x="31" y="0"/>
                    <a:pt x="31" y="0"/>
                  </a:cubicBezTo>
                  <a:cubicBezTo>
                    <a:pt x="27" y="88"/>
                    <a:pt x="27" y="88"/>
                    <a:pt x="27" y="88"/>
                  </a:cubicBezTo>
                  <a:cubicBezTo>
                    <a:pt x="5" y="88"/>
                    <a:pt x="5" y="88"/>
                    <a:pt x="5" y="88"/>
                  </a:cubicBezTo>
                  <a:lnTo>
                    <a:pt x="1"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1886125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ody Copy with Subtitle (single column)">
    <p:bg>
      <p:bgPr>
        <a:solidFill>
          <a:srgbClr val="FFFFFF"/>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D58B0DD-E1C2-46CA-B148-DCD26BD2E721}"/>
              </a:ext>
            </a:extLst>
          </p:cNvPr>
          <p:cNvSpPr>
            <a:spLocks noGrp="1"/>
          </p:cNvSpPr>
          <p:nvPr>
            <p:ph type="title" hasCustomPrompt="1"/>
          </p:nvPr>
        </p:nvSpPr>
        <p:spPr>
          <a:xfrm>
            <a:off x="493776" y="167683"/>
            <a:ext cx="11204448" cy="897971"/>
          </a:xfrm>
        </p:spPr>
        <p:txBody>
          <a:bodyPr/>
          <a:lstStyle>
            <a:lvl1pPr>
              <a:defRPr sz="3600"/>
            </a:lvl1pPr>
          </a:lstStyle>
          <a:p>
            <a:r>
              <a:rPr lang="en-US"/>
              <a:t>Placeholder title</a:t>
            </a:r>
          </a:p>
        </p:txBody>
      </p:sp>
      <p:sp>
        <p:nvSpPr>
          <p:cNvPr id="15" name="Text Placeholder 3">
            <a:extLst>
              <a:ext uri="{FF2B5EF4-FFF2-40B4-BE49-F238E27FC236}">
                <a16:creationId xmlns:a16="http://schemas.microsoft.com/office/drawing/2014/main" id="{D1EF8FE3-90FC-4CE2-A861-BBB367FA500F}"/>
              </a:ext>
            </a:extLst>
          </p:cNvPr>
          <p:cNvSpPr>
            <a:spLocks noGrp="1"/>
          </p:cNvSpPr>
          <p:nvPr>
            <p:ph type="body" sz="quarter" idx="13"/>
          </p:nvPr>
        </p:nvSpPr>
        <p:spPr>
          <a:xfrm>
            <a:off x="493776" y="1871133"/>
            <a:ext cx="11204448" cy="4305300"/>
          </a:xfrm>
          <a:prstGeom prst="rect">
            <a:avLst/>
          </a:prstGeom>
        </p:spPr>
        <p:txBody>
          <a:bodyPr tIns="0">
            <a:noAutofit/>
          </a:bodyPr>
          <a:lstStyle>
            <a:lvl2pPr>
              <a:defRPr>
                <a:latin typeface="+mn-lt"/>
              </a:defRPr>
            </a:lvl2pPr>
            <a:lvl3pPr>
              <a:defRPr>
                <a:latin typeface="+mn-lt"/>
              </a:defRPr>
            </a:lvl3pPr>
            <a:lvl4pPr>
              <a:defRPr>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4" name="Footer Placeholder 3">
            <a:extLst>
              <a:ext uri="{FF2B5EF4-FFF2-40B4-BE49-F238E27FC236}">
                <a16:creationId xmlns:a16="http://schemas.microsoft.com/office/drawing/2014/main" id="{402E0346-B328-429D-9C68-41755BD26033}"/>
              </a:ext>
            </a:extLst>
          </p:cNvPr>
          <p:cNvSpPr>
            <a:spLocks noGrp="1"/>
          </p:cNvSpPr>
          <p:nvPr>
            <p:ph type="ftr" sz="quarter" idx="14"/>
          </p:nvPr>
        </p:nvSpPr>
        <p:spPr/>
        <p:txBody>
          <a:bodyPr/>
          <a:lstStyle/>
          <a:p>
            <a:endParaRPr lang="en-US"/>
          </a:p>
        </p:txBody>
      </p:sp>
      <p:sp>
        <p:nvSpPr>
          <p:cNvPr id="5" name="Text Placeholder 2">
            <a:extLst>
              <a:ext uri="{FF2B5EF4-FFF2-40B4-BE49-F238E27FC236}">
                <a16:creationId xmlns:a16="http://schemas.microsoft.com/office/drawing/2014/main" id="{C64B0CAA-EEE3-4C6E-B655-8905CBF48B9E}"/>
              </a:ext>
            </a:extLst>
          </p:cNvPr>
          <p:cNvSpPr>
            <a:spLocks noGrp="1"/>
          </p:cNvSpPr>
          <p:nvPr>
            <p:ph type="body" idx="1" hasCustomPrompt="1"/>
          </p:nvPr>
        </p:nvSpPr>
        <p:spPr>
          <a:xfrm>
            <a:off x="493776" y="1087026"/>
            <a:ext cx="11204448" cy="418570"/>
          </a:xfrm>
        </p:spPr>
        <p:txBody>
          <a:bodyPr anchor="t"/>
          <a:lstStyle>
            <a:lvl1pPr marL="0" indent="0">
              <a:buNone/>
              <a:defRPr sz="2200" b="1">
                <a:solidFill>
                  <a:schemeClr val="accent1"/>
                </a:solidFill>
                <a:latin typeface="+mn-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Placeholder subtitle</a:t>
            </a:r>
          </a:p>
        </p:txBody>
      </p:sp>
      <p:sp>
        <p:nvSpPr>
          <p:cNvPr id="9" name="Text Placeholder 2">
            <a:extLst>
              <a:ext uri="{FF2B5EF4-FFF2-40B4-BE49-F238E27FC236}">
                <a16:creationId xmlns:a16="http://schemas.microsoft.com/office/drawing/2014/main" id="{70BDF31F-F938-4A4D-81AD-32D2EAFABA6D}"/>
              </a:ext>
            </a:extLst>
          </p:cNvPr>
          <p:cNvSpPr>
            <a:spLocks noGrp="1"/>
          </p:cNvSpPr>
          <p:nvPr>
            <p:ph type="body" idx="15" hasCustomPrompt="1"/>
          </p:nvPr>
        </p:nvSpPr>
        <p:spPr>
          <a:xfrm>
            <a:off x="6794499" y="6515709"/>
            <a:ext cx="3944940" cy="206216"/>
          </a:xfrm>
        </p:spPr>
        <p:txBody>
          <a:bodyPr vert="horz" lIns="0" tIns="0" rIns="0" bIns="0" rtlCol="0" anchor="ctr">
            <a:noAutofit/>
          </a:bodyPr>
          <a:lstStyle>
            <a:lvl1pPr algn="r">
              <a:defRPr kumimoji="0" lang="en-US" sz="800" i="0" u="none" strike="noStrike" cap="none" spc="0" normalizeH="0" baseline="0" smtClean="0">
                <a:ln>
                  <a:noFill/>
                </a:ln>
                <a:solidFill>
                  <a:schemeClr val="bg1">
                    <a:lumMod val="65000"/>
                  </a:schemeClr>
                </a:solidFill>
                <a:effectLst/>
                <a:uLnTx/>
                <a:uFillTx/>
                <a:latin typeface="Calibri" panose="020F0502020204030204" pitchFamily="34" charset="0"/>
                <a:cs typeface="Calibri" panose="020F0502020204030204" pitchFamily="34" charset="0"/>
              </a:defRPr>
            </a:lvl1pPr>
          </a:lstStyle>
          <a:p>
            <a:pPr lvl="0" algn="r" eaLnBrk="1" latinLnBrk="0" hangingPunct="1">
              <a:lnSpc>
                <a:spcPct val="80000"/>
              </a:lnSpc>
              <a:spcBef>
                <a:spcPct val="0"/>
              </a:spcBef>
              <a:spcAft>
                <a:spcPct val="0"/>
              </a:spcAft>
            </a:pPr>
            <a:r>
              <a:rPr lang="en-US"/>
              <a:t>Place footer text in this space</a:t>
            </a:r>
          </a:p>
        </p:txBody>
      </p:sp>
    </p:spTree>
    <p:extLst>
      <p:ext uri="{BB962C8B-B14F-4D97-AF65-F5344CB8AC3E}">
        <p14:creationId xmlns:p14="http://schemas.microsoft.com/office/powerpoint/2010/main" val="19381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0D56C11-4279-4A7A-8ED5-B3CC4B49EBCE}"/>
              </a:ext>
            </a:extLst>
          </p:cNvPr>
          <p:cNvSpPr/>
          <p:nvPr userDrawn="1"/>
        </p:nvSpPr>
        <p:spPr>
          <a:xfrm>
            <a:off x="874714" y="1624736"/>
            <a:ext cx="10130435" cy="630936"/>
          </a:xfrm>
          <a:prstGeom prst="rect">
            <a:avLst/>
          </a:prstGeom>
          <a:solidFill>
            <a:srgbClr val="DEE6E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sp>
        <p:nvSpPr>
          <p:cNvPr id="68" name="Text Placeholder 67">
            <a:extLst>
              <a:ext uri="{FF2B5EF4-FFF2-40B4-BE49-F238E27FC236}">
                <a16:creationId xmlns:a16="http://schemas.microsoft.com/office/drawing/2014/main" id="{1448BB1C-FCE0-4368-9454-1C343179F825}"/>
              </a:ext>
            </a:extLst>
          </p:cNvPr>
          <p:cNvSpPr>
            <a:spLocks noGrp="1"/>
          </p:cNvSpPr>
          <p:nvPr userDrawn="1">
            <p:ph type="body" sz="quarter" idx="14" hasCustomPrompt="1"/>
          </p:nvPr>
        </p:nvSpPr>
        <p:spPr>
          <a:xfrm>
            <a:off x="999868" y="1709079"/>
            <a:ext cx="1697037" cy="450850"/>
          </a:xfrm>
        </p:spPr>
        <p:txBody>
          <a:bodyPr>
            <a:noAutofit/>
          </a:bodyPr>
          <a:lstStyle>
            <a:lvl1pPr marL="0" indent="0">
              <a:buNone/>
              <a:defRPr sz="2800" b="1">
                <a:solidFill>
                  <a:schemeClr val="accent1"/>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20XX</a:t>
            </a:r>
            <a:endParaRPr lang="ru-RU"/>
          </a:p>
        </p:txBody>
      </p:sp>
      <p:sp>
        <p:nvSpPr>
          <p:cNvPr id="75" name="Text Placeholder 67">
            <a:extLst>
              <a:ext uri="{FF2B5EF4-FFF2-40B4-BE49-F238E27FC236}">
                <a16:creationId xmlns:a16="http://schemas.microsoft.com/office/drawing/2014/main" id="{0F809E17-A64D-4926-86F9-F23BA9D43374}"/>
              </a:ext>
            </a:extLst>
          </p:cNvPr>
          <p:cNvSpPr>
            <a:spLocks noGrp="1"/>
          </p:cNvSpPr>
          <p:nvPr userDrawn="1">
            <p:ph type="body" sz="quarter" idx="19" hasCustomPrompt="1"/>
          </p:nvPr>
        </p:nvSpPr>
        <p:spPr>
          <a:xfrm>
            <a:off x="1002003" y="2395929"/>
            <a:ext cx="1697037" cy="368946"/>
          </a:xfrm>
        </p:spPr>
        <p:txBody>
          <a:bodyPr>
            <a:noAutofit/>
          </a:bodyPr>
          <a:lstStyle>
            <a:lvl1pPr marL="0" indent="0">
              <a:buNone/>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Step 1</a:t>
            </a:r>
            <a:endParaRPr lang="ru-RU"/>
          </a:p>
        </p:txBody>
      </p:sp>
      <p:sp>
        <p:nvSpPr>
          <p:cNvPr id="80" name="Text Placeholder 67">
            <a:extLst>
              <a:ext uri="{FF2B5EF4-FFF2-40B4-BE49-F238E27FC236}">
                <a16:creationId xmlns:a16="http://schemas.microsoft.com/office/drawing/2014/main" id="{CEAEBD1B-4DD3-4194-BDB3-E70AEE2E0CDB}"/>
              </a:ext>
            </a:extLst>
          </p:cNvPr>
          <p:cNvSpPr>
            <a:spLocks noGrp="1"/>
          </p:cNvSpPr>
          <p:nvPr userDrawn="1">
            <p:ph type="body" sz="quarter" idx="24"/>
          </p:nvPr>
        </p:nvSpPr>
        <p:spPr>
          <a:xfrm>
            <a:off x="999868" y="2800486"/>
            <a:ext cx="1697037" cy="1414919"/>
          </a:xfrm>
        </p:spPr>
        <p:txBody>
          <a:bodyPr>
            <a:noAutofit/>
          </a:bodyPr>
          <a:lstStyle>
            <a:lvl1pPr marL="0" indent="0">
              <a:buNone/>
              <a:defRPr sz="1500" b="0" i="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Click to edit Master text styles</a:t>
            </a:r>
          </a:p>
        </p:txBody>
      </p:sp>
      <p:sp>
        <p:nvSpPr>
          <p:cNvPr id="69" name="Text Placeholder 67">
            <a:extLst>
              <a:ext uri="{FF2B5EF4-FFF2-40B4-BE49-F238E27FC236}">
                <a16:creationId xmlns:a16="http://schemas.microsoft.com/office/drawing/2014/main" id="{D78D23EB-5D9F-4540-94A3-08DBF7B8B91F}"/>
              </a:ext>
            </a:extLst>
          </p:cNvPr>
          <p:cNvSpPr>
            <a:spLocks noGrp="1"/>
          </p:cNvSpPr>
          <p:nvPr userDrawn="1">
            <p:ph type="body" sz="quarter" idx="15" hasCustomPrompt="1"/>
          </p:nvPr>
        </p:nvSpPr>
        <p:spPr>
          <a:xfrm>
            <a:off x="3076929" y="1709079"/>
            <a:ext cx="1697037" cy="450850"/>
          </a:xfrm>
        </p:spPr>
        <p:txBody>
          <a:bodyPr>
            <a:noAutofit/>
          </a:bodyPr>
          <a:lstStyle>
            <a:lvl1pPr marL="0" indent="0">
              <a:buNone/>
              <a:defRPr sz="2800" b="1">
                <a:solidFill>
                  <a:schemeClr val="accent1"/>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20XX</a:t>
            </a:r>
            <a:endParaRPr lang="ru-RU"/>
          </a:p>
        </p:txBody>
      </p:sp>
      <p:sp>
        <p:nvSpPr>
          <p:cNvPr id="76" name="Text Placeholder 67">
            <a:extLst>
              <a:ext uri="{FF2B5EF4-FFF2-40B4-BE49-F238E27FC236}">
                <a16:creationId xmlns:a16="http://schemas.microsoft.com/office/drawing/2014/main" id="{52C8DAAC-AC34-4ADE-B88F-1C9288A5AEAB}"/>
              </a:ext>
            </a:extLst>
          </p:cNvPr>
          <p:cNvSpPr>
            <a:spLocks noGrp="1"/>
          </p:cNvSpPr>
          <p:nvPr userDrawn="1">
            <p:ph type="body" sz="quarter" idx="20" hasCustomPrompt="1"/>
          </p:nvPr>
        </p:nvSpPr>
        <p:spPr>
          <a:xfrm>
            <a:off x="3079064" y="2395929"/>
            <a:ext cx="1697037" cy="368946"/>
          </a:xfrm>
        </p:spPr>
        <p:txBody>
          <a:bodyPr>
            <a:noAutofit/>
          </a:bodyPr>
          <a:lstStyle>
            <a:lvl1pPr marL="0" indent="0">
              <a:buNone/>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Step 2</a:t>
            </a:r>
            <a:endParaRPr lang="ru-RU"/>
          </a:p>
        </p:txBody>
      </p:sp>
      <p:sp>
        <p:nvSpPr>
          <p:cNvPr id="81" name="Text Placeholder 67">
            <a:extLst>
              <a:ext uri="{FF2B5EF4-FFF2-40B4-BE49-F238E27FC236}">
                <a16:creationId xmlns:a16="http://schemas.microsoft.com/office/drawing/2014/main" id="{11C83BFB-0EB8-4D80-943B-BA7A252D4DFE}"/>
              </a:ext>
            </a:extLst>
          </p:cNvPr>
          <p:cNvSpPr>
            <a:spLocks noGrp="1"/>
          </p:cNvSpPr>
          <p:nvPr userDrawn="1">
            <p:ph type="body" sz="quarter" idx="25"/>
          </p:nvPr>
        </p:nvSpPr>
        <p:spPr>
          <a:xfrm>
            <a:off x="3076929" y="2800486"/>
            <a:ext cx="1697037" cy="1414919"/>
          </a:xfrm>
        </p:spPr>
        <p:txBody>
          <a:bodyPr>
            <a:noAutofit/>
          </a:bodyPr>
          <a:lstStyle>
            <a:lvl1pPr marL="0" indent="0">
              <a:buNone/>
              <a:defRPr sz="1500" b="0" i="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Click to edit Master text styles</a:t>
            </a:r>
          </a:p>
        </p:txBody>
      </p:sp>
      <p:sp>
        <p:nvSpPr>
          <p:cNvPr id="70" name="Text Placeholder 67">
            <a:extLst>
              <a:ext uri="{FF2B5EF4-FFF2-40B4-BE49-F238E27FC236}">
                <a16:creationId xmlns:a16="http://schemas.microsoft.com/office/drawing/2014/main" id="{4ED1DE17-B2BC-417B-BFB0-D3CDF7209734}"/>
              </a:ext>
            </a:extLst>
          </p:cNvPr>
          <p:cNvSpPr>
            <a:spLocks noGrp="1"/>
          </p:cNvSpPr>
          <p:nvPr userDrawn="1">
            <p:ph type="body" sz="quarter" idx="16" hasCustomPrompt="1"/>
          </p:nvPr>
        </p:nvSpPr>
        <p:spPr>
          <a:xfrm>
            <a:off x="5153990" y="1709079"/>
            <a:ext cx="1697037" cy="450850"/>
          </a:xfrm>
        </p:spPr>
        <p:txBody>
          <a:bodyPr>
            <a:noAutofit/>
          </a:bodyPr>
          <a:lstStyle>
            <a:lvl1pPr marL="0" indent="0">
              <a:buNone/>
              <a:defRPr sz="2800" b="1">
                <a:solidFill>
                  <a:schemeClr val="accent1"/>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20XX</a:t>
            </a:r>
            <a:endParaRPr lang="ru-RU"/>
          </a:p>
        </p:txBody>
      </p:sp>
      <p:sp>
        <p:nvSpPr>
          <p:cNvPr id="77" name="Text Placeholder 67">
            <a:extLst>
              <a:ext uri="{FF2B5EF4-FFF2-40B4-BE49-F238E27FC236}">
                <a16:creationId xmlns:a16="http://schemas.microsoft.com/office/drawing/2014/main" id="{2406C601-7B6F-4E9D-A973-B2CC92C0DDA5}"/>
              </a:ext>
            </a:extLst>
          </p:cNvPr>
          <p:cNvSpPr>
            <a:spLocks noGrp="1"/>
          </p:cNvSpPr>
          <p:nvPr userDrawn="1">
            <p:ph type="body" sz="quarter" idx="21" hasCustomPrompt="1"/>
          </p:nvPr>
        </p:nvSpPr>
        <p:spPr>
          <a:xfrm>
            <a:off x="5156125" y="2395929"/>
            <a:ext cx="1697037" cy="368946"/>
          </a:xfrm>
        </p:spPr>
        <p:txBody>
          <a:bodyPr>
            <a:noAutofit/>
          </a:bodyP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a:pPr>
            <a:r>
              <a:rPr lang="en-US"/>
              <a:t>Step 3</a:t>
            </a:r>
            <a:endParaRPr lang="ru-RU"/>
          </a:p>
        </p:txBody>
      </p:sp>
      <p:sp>
        <p:nvSpPr>
          <p:cNvPr id="82" name="Text Placeholder 67">
            <a:extLst>
              <a:ext uri="{FF2B5EF4-FFF2-40B4-BE49-F238E27FC236}">
                <a16:creationId xmlns:a16="http://schemas.microsoft.com/office/drawing/2014/main" id="{1863E5AC-A2CE-4EFB-9433-5F599B2B061F}"/>
              </a:ext>
            </a:extLst>
          </p:cNvPr>
          <p:cNvSpPr>
            <a:spLocks noGrp="1"/>
          </p:cNvSpPr>
          <p:nvPr userDrawn="1">
            <p:ph type="body" sz="quarter" idx="26"/>
          </p:nvPr>
        </p:nvSpPr>
        <p:spPr>
          <a:xfrm>
            <a:off x="5153990" y="2800486"/>
            <a:ext cx="1697037" cy="1414919"/>
          </a:xfrm>
        </p:spPr>
        <p:txBody>
          <a:bodyPr>
            <a:noAutofit/>
          </a:bodyP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sz="1500" b="0" i="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a:pPr>
            <a:r>
              <a:rPr lang="en-US"/>
              <a:t>Click to edit Master text styles</a:t>
            </a:r>
          </a:p>
        </p:txBody>
      </p:sp>
      <p:sp>
        <p:nvSpPr>
          <p:cNvPr id="71" name="Text Placeholder 67">
            <a:extLst>
              <a:ext uri="{FF2B5EF4-FFF2-40B4-BE49-F238E27FC236}">
                <a16:creationId xmlns:a16="http://schemas.microsoft.com/office/drawing/2014/main" id="{166A426C-5268-45E2-8D57-A0DC553E0187}"/>
              </a:ext>
            </a:extLst>
          </p:cNvPr>
          <p:cNvSpPr>
            <a:spLocks noGrp="1"/>
          </p:cNvSpPr>
          <p:nvPr userDrawn="1">
            <p:ph type="body" sz="quarter" idx="17" hasCustomPrompt="1"/>
          </p:nvPr>
        </p:nvSpPr>
        <p:spPr>
          <a:xfrm>
            <a:off x="7231051" y="1709079"/>
            <a:ext cx="1697037" cy="450850"/>
          </a:xfrm>
        </p:spPr>
        <p:txBody>
          <a:bodyPr>
            <a:noAutofit/>
          </a:bodyPr>
          <a:lstStyle>
            <a:lvl1pPr marL="0" indent="0">
              <a:buNone/>
              <a:defRPr sz="2800" b="1">
                <a:solidFill>
                  <a:schemeClr val="accent1"/>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20XX</a:t>
            </a:r>
            <a:endParaRPr lang="ru-RU"/>
          </a:p>
        </p:txBody>
      </p:sp>
      <p:sp>
        <p:nvSpPr>
          <p:cNvPr id="78" name="Text Placeholder 67">
            <a:extLst>
              <a:ext uri="{FF2B5EF4-FFF2-40B4-BE49-F238E27FC236}">
                <a16:creationId xmlns:a16="http://schemas.microsoft.com/office/drawing/2014/main" id="{84AA07B3-267A-4EF3-884B-C7811E2A82E2}"/>
              </a:ext>
            </a:extLst>
          </p:cNvPr>
          <p:cNvSpPr>
            <a:spLocks noGrp="1"/>
          </p:cNvSpPr>
          <p:nvPr userDrawn="1">
            <p:ph type="body" sz="quarter" idx="22" hasCustomPrompt="1"/>
          </p:nvPr>
        </p:nvSpPr>
        <p:spPr>
          <a:xfrm>
            <a:off x="7233186" y="2395929"/>
            <a:ext cx="1697037" cy="368946"/>
          </a:xfrm>
        </p:spPr>
        <p:txBody>
          <a:bodyPr>
            <a:noAutofit/>
          </a:bodyP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a:pPr>
            <a:r>
              <a:rPr lang="en-US"/>
              <a:t>Step 4</a:t>
            </a:r>
            <a:endParaRPr lang="ru-RU"/>
          </a:p>
        </p:txBody>
      </p:sp>
      <p:sp>
        <p:nvSpPr>
          <p:cNvPr id="83" name="Text Placeholder 67">
            <a:extLst>
              <a:ext uri="{FF2B5EF4-FFF2-40B4-BE49-F238E27FC236}">
                <a16:creationId xmlns:a16="http://schemas.microsoft.com/office/drawing/2014/main" id="{8200DF41-88E6-45EF-AE9D-B56233AD17E6}"/>
              </a:ext>
            </a:extLst>
          </p:cNvPr>
          <p:cNvSpPr>
            <a:spLocks noGrp="1"/>
          </p:cNvSpPr>
          <p:nvPr userDrawn="1">
            <p:ph type="body" sz="quarter" idx="27"/>
          </p:nvPr>
        </p:nvSpPr>
        <p:spPr>
          <a:xfrm>
            <a:off x="7231051" y="2800486"/>
            <a:ext cx="1697037" cy="1414919"/>
          </a:xfrm>
        </p:spPr>
        <p:txBody>
          <a:bodyPr>
            <a:noAutofit/>
          </a:bodyP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sz="1500" b="0" i="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a:pPr>
            <a:r>
              <a:rPr lang="en-US"/>
              <a:t>Click to edit Master text styles</a:t>
            </a:r>
          </a:p>
        </p:txBody>
      </p:sp>
      <p:sp>
        <p:nvSpPr>
          <p:cNvPr id="72" name="Text Placeholder 67">
            <a:extLst>
              <a:ext uri="{FF2B5EF4-FFF2-40B4-BE49-F238E27FC236}">
                <a16:creationId xmlns:a16="http://schemas.microsoft.com/office/drawing/2014/main" id="{27F6FCF2-4954-4E07-BD4A-54040E169886}"/>
              </a:ext>
            </a:extLst>
          </p:cNvPr>
          <p:cNvSpPr>
            <a:spLocks noGrp="1"/>
          </p:cNvSpPr>
          <p:nvPr userDrawn="1">
            <p:ph type="body" sz="quarter" idx="18" hasCustomPrompt="1"/>
          </p:nvPr>
        </p:nvSpPr>
        <p:spPr>
          <a:xfrm>
            <a:off x="9308112" y="1709079"/>
            <a:ext cx="1697037" cy="450850"/>
          </a:xfrm>
        </p:spPr>
        <p:txBody>
          <a:bodyPr>
            <a:noAutofit/>
          </a:bodyPr>
          <a:lstStyle>
            <a:lvl1pPr marL="0" indent="0">
              <a:buNone/>
              <a:defRPr sz="2800" b="1">
                <a:solidFill>
                  <a:schemeClr val="accent1"/>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20XX</a:t>
            </a:r>
            <a:endParaRPr lang="ru-RU"/>
          </a:p>
        </p:txBody>
      </p:sp>
      <p:sp>
        <p:nvSpPr>
          <p:cNvPr id="79" name="Text Placeholder 67">
            <a:extLst>
              <a:ext uri="{FF2B5EF4-FFF2-40B4-BE49-F238E27FC236}">
                <a16:creationId xmlns:a16="http://schemas.microsoft.com/office/drawing/2014/main" id="{9752F311-54E4-4A2F-A676-CE541AC3AF22}"/>
              </a:ext>
            </a:extLst>
          </p:cNvPr>
          <p:cNvSpPr>
            <a:spLocks noGrp="1"/>
          </p:cNvSpPr>
          <p:nvPr userDrawn="1">
            <p:ph type="body" sz="quarter" idx="23" hasCustomPrompt="1"/>
          </p:nvPr>
        </p:nvSpPr>
        <p:spPr>
          <a:xfrm>
            <a:off x="9310247" y="2395929"/>
            <a:ext cx="1697037" cy="368946"/>
          </a:xfrm>
        </p:spPr>
        <p:txBody>
          <a:bodyPr>
            <a:noAutofit/>
          </a:bodyP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a:pPr>
            <a:r>
              <a:rPr lang="en-US"/>
              <a:t>Step 5</a:t>
            </a:r>
            <a:endParaRPr lang="ru-RU"/>
          </a:p>
        </p:txBody>
      </p:sp>
      <p:sp>
        <p:nvSpPr>
          <p:cNvPr id="84" name="Text Placeholder 67">
            <a:extLst>
              <a:ext uri="{FF2B5EF4-FFF2-40B4-BE49-F238E27FC236}">
                <a16:creationId xmlns:a16="http://schemas.microsoft.com/office/drawing/2014/main" id="{293395E1-4412-462F-9A23-3BEF7CCC2498}"/>
              </a:ext>
            </a:extLst>
          </p:cNvPr>
          <p:cNvSpPr>
            <a:spLocks noGrp="1"/>
          </p:cNvSpPr>
          <p:nvPr userDrawn="1">
            <p:ph type="body" sz="quarter" idx="28"/>
          </p:nvPr>
        </p:nvSpPr>
        <p:spPr>
          <a:xfrm>
            <a:off x="9308112" y="2800486"/>
            <a:ext cx="1697037" cy="1414919"/>
          </a:xfrm>
        </p:spPr>
        <p:txBody>
          <a:bodyPr>
            <a:noAutofit/>
          </a:bodyP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sz="1500" b="0" i="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a:pPr>
            <a:r>
              <a:rPr lang="en-US"/>
              <a:t>Click to edit Master text styles</a:t>
            </a:r>
          </a:p>
        </p:txBody>
      </p:sp>
      <p:cxnSp>
        <p:nvCxnSpPr>
          <p:cNvPr id="43" name="Straight Connector 42">
            <a:extLst>
              <a:ext uri="{FF2B5EF4-FFF2-40B4-BE49-F238E27FC236}">
                <a16:creationId xmlns:a16="http://schemas.microsoft.com/office/drawing/2014/main" id="{DA423E63-093D-4A99-8C31-28E180F8111E}"/>
              </a:ext>
            </a:extLst>
          </p:cNvPr>
          <p:cNvCxnSpPr/>
          <p:nvPr userDrawn="1"/>
        </p:nvCxnSpPr>
        <p:spPr>
          <a:xfrm flipV="1">
            <a:off x="919331" y="1619919"/>
            <a:ext cx="10085818" cy="4817"/>
          </a:xfrm>
          <a:prstGeom prst="line">
            <a:avLst/>
          </a:prstGeom>
          <a:ln w="19050">
            <a:solidFill>
              <a:srgbClr val="9399A1"/>
            </a:solidFill>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045D4B62-FDA7-488E-8EA0-68805217F9F0}"/>
              </a:ext>
            </a:extLst>
          </p:cNvPr>
          <p:cNvGrpSpPr/>
          <p:nvPr userDrawn="1"/>
        </p:nvGrpSpPr>
        <p:grpSpPr>
          <a:xfrm>
            <a:off x="9128023" y="1551339"/>
            <a:ext cx="137160" cy="2999323"/>
            <a:chOff x="882917" y="2474883"/>
            <a:chExt cx="137160" cy="2999323"/>
          </a:xfrm>
        </p:grpSpPr>
        <p:cxnSp>
          <p:nvCxnSpPr>
            <p:cNvPr id="39" name="Straight Connector 38">
              <a:extLst>
                <a:ext uri="{FF2B5EF4-FFF2-40B4-BE49-F238E27FC236}">
                  <a16:creationId xmlns:a16="http://schemas.microsoft.com/office/drawing/2014/main" id="{EE9FF919-D5B6-40BE-8340-99395C67A80B}"/>
                </a:ext>
              </a:extLst>
            </p:cNvPr>
            <p:cNvCxnSpPr/>
            <p:nvPr userDrawn="1"/>
          </p:nvCxnSpPr>
          <p:spPr>
            <a:xfrm flipH="1">
              <a:off x="951497" y="2543463"/>
              <a:ext cx="0" cy="289864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4744F83E-0A7E-487F-94AD-18862D8C1DA5}"/>
                </a:ext>
              </a:extLst>
            </p:cNvPr>
            <p:cNvSpPr/>
            <p:nvPr userDrawn="1"/>
          </p:nvSpPr>
          <p:spPr>
            <a:xfrm>
              <a:off x="882917" y="2474883"/>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sp>
          <p:nvSpPr>
            <p:cNvPr id="41" name="Oval 40">
              <a:extLst>
                <a:ext uri="{FF2B5EF4-FFF2-40B4-BE49-F238E27FC236}">
                  <a16:creationId xmlns:a16="http://schemas.microsoft.com/office/drawing/2014/main" id="{2604EFAD-8591-44A8-B023-93F6CBAA8FBB}"/>
                </a:ext>
              </a:extLst>
            </p:cNvPr>
            <p:cNvSpPr/>
            <p:nvPr userDrawn="1"/>
          </p:nvSpPr>
          <p:spPr>
            <a:xfrm>
              <a:off x="882917" y="5337046"/>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grpSp>
      <p:cxnSp>
        <p:nvCxnSpPr>
          <p:cNvPr id="44" name="Straight Connector 43">
            <a:extLst>
              <a:ext uri="{FF2B5EF4-FFF2-40B4-BE49-F238E27FC236}">
                <a16:creationId xmlns:a16="http://schemas.microsoft.com/office/drawing/2014/main" id="{FCC36F7E-FD23-48F3-A09A-9CC43031B561}"/>
              </a:ext>
            </a:extLst>
          </p:cNvPr>
          <p:cNvCxnSpPr/>
          <p:nvPr userDrawn="1"/>
        </p:nvCxnSpPr>
        <p:spPr>
          <a:xfrm>
            <a:off x="951496" y="2252494"/>
            <a:ext cx="10053652" cy="0"/>
          </a:xfrm>
          <a:prstGeom prst="line">
            <a:avLst/>
          </a:prstGeom>
          <a:ln w="7239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5" name="Group 64">
            <a:extLst>
              <a:ext uri="{FF2B5EF4-FFF2-40B4-BE49-F238E27FC236}">
                <a16:creationId xmlns:a16="http://schemas.microsoft.com/office/drawing/2014/main" id="{6A1B849D-4DD4-48E2-919C-6D027EBF0C55}"/>
              </a:ext>
            </a:extLst>
          </p:cNvPr>
          <p:cNvGrpSpPr/>
          <p:nvPr userDrawn="1"/>
        </p:nvGrpSpPr>
        <p:grpSpPr>
          <a:xfrm>
            <a:off x="813989" y="1551339"/>
            <a:ext cx="137162" cy="2999323"/>
            <a:chOff x="882915" y="2453736"/>
            <a:chExt cx="137162" cy="2999323"/>
          </a:xfrm>
        </p:grpSpPr>
        <p:cxnSp>
          <p:nvCxnSpPr>
            <p:cNvPr id="21" name="Straight Connector 20">
              <a:extLst>
                <a:ext uri="{FF2B5EF4-FFF2-40B4-BE49-F238E27FC236}">
                  <a16:creationId xmlns:a16="http://schemas.microsoft.com/office/drawing/2014/main" id="{2735FDD3-D29F-4144-B941-C78FD2EDEC8F}"/>
                </a:ext>
              </a:extLst>
            </p:cNvPr>
            <p:cNvCxnSpPr/>
            <p:nvPr userDrawn="1"/>
          </p:nvCxnSpPr>
          <p:spPr>
            <a:xfrm flipH="1">
              <a:off x="951497" y="2522316"/>
              <a:ext cx="0" cy="289864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BCCA69E7-7E62-48D3-BECA-3195D6013009}"/>
                </a:ext>
              </a:extLst>
            </p:cNvPr>
            <p:cNvSpPr/>
            <p:nvPr userDrawn="1"/>
          </p:nvSpPr>
          <p:spPr>
            <a:xfrm>
              <a:off x="882915" y="2453736"/>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sp>
          <p:nvSpPr>
            <p:cNvPr id="24" name="Oval 23">
              <a:extLst>
                <a:ext uri="{FF2B5EF4-FFF2-40B4-BE49-F238E27FC236}">
                  <a16:creationId xmlns:a16="http://schemas.microsoft.com/office/drawing/2014/main" id="{7372AC68-B45F-427C-BCD5-D1C11A81DEFD}"/>
                </a:ext>
              </a:extLst>
            </p:cNvPr>
            <p:cNvSpPr/>
            <p:nvPr userDrawn="1"/>
          </p:nvSpPr>
          <p:spPr>
            <a:xfrm>
              <a:off x="882917" y="5315899"/>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grpSp>
      <p:grpSp>
        <p:nvGrpSpPr>
          <p:cNvPr id="49" name="Group 48">
            <a:extLst>
              <a:ext uri="{FF2B5EF4-FFF2-40B4-BE49-F238E27FC236}">
                <a16:creationId xmlns:a16="http://schemas.microsoft.com/office/drawing/2014/main" id="{063908B3-7B94-471C-A3B6-4DD1BAD057EC}"/>
              </a:ext>
            </a:extLst>
          </p:cNvPr>
          <p:cNvGrpSpPr/>
          <p:nvPr userDrawn="1"/>
        </p:nvGrpSpPr>
        <p:grpSpPr>
          <a:xfrm>
            <a:off x="750918" y="2118457"/>
            <a:ext cx="265176" cy="265176"/>
            <a:chOff x="818907" y="3062958"/>
            <a:chExt cx="265176" cy="265176"/>
          </a:xfrm>
        </p:grpSpPr>
        <p:sp>
          <p:nvSpPr>
            <p:cNvPr id="47" name="Oval 46">
              <a:extLst>
                <a:ext uri="{FF2B5EF4-FFF2-40B4-BE49-F238E27FC236}">
                  <a16:creationId xmlns:a16="http://schemas.microsoft.com/office/drawing/2014/main" id="{4EBB9D0A-1778-4373-AD41-62E890959DCF}"/>
                </a:ext>
              </a:extLst>
            </p:cNvPr>
            <p:cNvSpPr/>
            <p:nvPr userDrawn="1"/>
          </p:nvSpPr>
          <p:spPr>
            <a:xfrm>
              <a:off x="818907" y="3062958"/>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sp>
          <p:nvSpPr>
            <p:cNvPr id="48" name="Oval 47">
              <a:extLst>
                <a:ext uri="{FF2B5EF4-FFF2-40B4-BE49-F238E27FC236}">
                  <a16:creationId xmlns:a16="http://schemas.microsoft.com/office/drawing/2014/main" id="{5C3271EA-E74D-4A74-B991-5C50166C37A5}"/>
                </a:ext>
              </a:extLst>
            </p:cNvPr>
            <p:cNvSpPr/>
            <p:nvPr userDrawn="1"/>
          </p:nvSpPr>
          <p:spPr>
            <a:xfrm>
              <a:off x="882915" y="3126966"/>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grpSp>
      <p:grpSp>
        <p:nvGrpSpPr>
          <p:cNvPr id="26" name="Group 25">
            <a:extLst>
              <a:ext uri="{FF2B5EF4-FFF2-40B4-BE49-F238E27FC236}">
                <a16:creationId xmlns:a16="http://schemas.microsoft.com/office/drawing/2014/main" id="{F9A6FF48-4AA4-4CD2-B31D-B7049F9C4092}"/>
              </a:ext>
            </a:extLst>
          </p:cNvPr>
          <p:cNvGrpSpPr/>
          <p:nvPr userDrawn="1"/>
        </p:nvGrpSpPr>
        <p:grpSpPr>
          <a:xfrm>
            <a:off x="2908500" y="1551339"/>
            <a:ext cx="137160" cy="2999323"/>
            <a:chOff x="882917" y="2474883"/>
            <a:chExt cx="137160" cy="2999323"/>
          </a:xfrm>
        </p:grpSpPr>
        <p:cxnSp>
          <p:nvCxnSpPr>
            <p:cNvPr id="27" name="Straight Connector 26">
              <a:extLst>
                <a:ext uri="{FF2B5EF4-FFF2-40B4-BE49-F238E27FC236}">
                  <a16:creationId xmlns:a16="http://schemas.microsoft.com/office/drawing/2014/main" id="{9E7874F7-CC98-4D64-8517-87F53501C42F}"/>
                </a:ext>
              </a:extLst>
            </p:cNvPr>
            <p:cNvCxnSpPr/>
            <p:nvPr userDrawn="1"/>
          </p:nvCxnSpPr>
          <p:spPr>
            <a:xfrm flipH="1">
              <a:off x="951497" y="2543463"/>
              <a:ext cx="0" cy="289864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86453AEA-ACAA-4861-B099-D90257B9BAF8}"/>
                </a:ext>
              </a:extLst>
            </p:cNvPr>
            <p:cNvSpPr/>
            <p:nvPr userDrawn="1"/>
          </p:nvSpPr>
          <p:spPr>
            <a:xfrm>
              <a:off x="882917" y="2474883"/>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sp>
          <p:nvSpPr>
            <p:cNvPr id="29" name="Oval 28">
              <a:extLst>
                <a:ext uri="{FF2B5EF4-FFF2-40B4-BE49-F238E27FC236}">
                  <a16:creationId xmlns:a16="http://schemas.microsoft.com/office/drawing/2014/main" id="{CA8484F9-DBBB-48DB-8CBC-A0E91BBD8207}"/>
                </a:ext>
              </a:extLst>
            </p:cNvPr>
            <p:cNvSpPr/>
            <p:nvPr userDrawn="1"/>
          </p:nvSpPr>
          <p:spPr>
            <a:xfrm>
              <a:off x="882917" y="5337046"/>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grpSp>
      <p:grpSp>
        <p:nvGrpSpPr>
          <p:cNvPr id="50" name="Group 49">
            <a:extLst>
              <a:ext uri="{FF2B5EF4-FFF2-40B4-BE49-F238E27FC236}">
                <a16:creationId xmlns:a16="http://schemas.microsoft.com/office/drawing/2014/main" id="{787AB91B-1402-478A-9277-84A12987C1FE}"/>
              </a:ext>
            </a:extLst>
          </p:cNvPr>
          <p:cNvGrpSpPr/>
          <p:nvPr userDrawn="1"/>
        </p:nvGrpSpPr>
        <p:grpSpPr>
          <a:xfrm>
            <a:off x="2847246" y="2118457"/>
            <a:ext cx="265176" cy="265176"/>
            <a:chOff x="818907" y="3062958"/>
            <a:chExt cx="265176" cy="265176"/>
          </a:xfrm>
        </p:grpSpPr>
        <p:sp>
          <p:nvSpPr>
            <p:cNvPr id="51" name="Oval 50">
              <a:extLst>
                <a:ext uri="{FF2B5EF4-FFF2-40B4-BE49-F238E27FC236}">
                  <a16:creationId xmlns:a16="http://schemas.microsoft.com/office/drawing/2014/main" id="{BEFCF036-CEA4-48A8-A00F-9F64AE548ED0}"/>
                </a:ext>
              </a:extLst>
            </p:cNvPr>
            <p:cNvSpPr/>
            <p:nvPr userDrawn="1"/>
          </p:nvSpPr>
          <p:spPr>
            <a:xfrm>
              <a:off x="818907" y="3062958"/>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sp>
          <p:nvSpPr>
            <p:cNvPr id="52" name="Oval 51">
              <a:extLst>
                <a:ext uri="{FF2B5EF4-FFF2-40B4-BE49-F238E27FC236}">
                  <a16:creationId xmlns:a16="http://schemas.microsoft.com/office/drawing/2014/main" id="{5EE24256-9159-4D60-B60A-3498FC98CD09}"/>
                </a:ext>
              </a:extLst>
            </p:cNvPr>
            <p:cNvSpPr/>
            <p:nvPr userDrawn="1"/>
          </p:nvSpPr>
          <p:spPr>
            <a:xfrm>
              <a:off x="882915" y="3126966"/>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grpSp>
      <p:grpSp>
        <p:nvGrpSpPr>
          <p:cNvPr id="53" name="Group 52">
            <a:extLst>
              <a:ext uri="{FF2B5EF4-FFF2-40B4-BE49-F238E27FC236}">
                <a16:creationId xmlns:a16="http://schemas.microsoft.com/office/drawing/2014/main" id="{FA8C6DB1-44F7-483A-950F-B873D1D5B8D3}"/>
              </a:ext>
            </a:extLst>
          </p:cNvPr>
          <p:cNvGrpSpPr/>
          <p:nvPr userDrawn="1"/>
        </p:nvGrpSpPr>
        <p:grpSpPr>
          <a:xfrm>
            <a:off x="9064951" y="2118457"/>
            <a:ext cx="265176" cy="265176"/>
            <a:chOff x="818907" y="3062958"/>
            <a:chExt cx="265176" cy="265176"/>
          </a:xfrm>
        </p:grpSpPr>
        <p:sp>
          <p:nvSpPr>
            <p:cNvPr id="54" name="Oval 53">
              <a:extLst>
                <a:ext uri="{FF2B5EF4-FFF2-40B4-BE49-F238E27FC236}">
                  <a16:creationId xmlns:a16="http://schemas.microsoft.com/office/drawing/2014/main" id="{E71AB570-1EDA-457E-B564-1F63367035D0}"/>
                </a:ext>
              </a:extLst>
            </p:cNvPr>
            <p:cNvSpPr/>
            <p:nvPr userDrawn="1"/>
          </p:nvSpPr>
          <p:spPr>
            <a:xfrm>
              <a:off x="818907" y="3062958"/>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sp>
          <p:nvSpPr>
            <p:cNvPr id="55" name="Oval 54">
              <a:extLst>
                <a:ext uri="{FF2B5EF4-FFF2-40B4-BE49-F238E27FC236}">
                  <a16:creationId xmlns:a16="http://schemas.microsoft.com/office/drawing/2014/main" id="{01CF7F51-5306-450B-9581-297B7DA95359}"/>
                </a:ext>
              </a:extLst>
            </p:cNvPr>
            <p:cNvSpPr/>
            <p:nvPr userDrawn="1"/>
          </p:nvSpPr>
          <p:spPr>
            <a:xfrm>
              <a:off x="882915" y="3126966"/>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grpSp>
      <p:grpSp>
        <p:nvGrpSpPr>
          <p:cNvPr id="30" name="Group 29">
            <a:extLst>
              <a:ext uri="{FF2B5EF4-FFF2-40B4-BE49-F238E27FC236}">
                <a16:creationId xmlns:a16="http://schemas.microsoft.com/office/drawing/2014/main" id="{D88F938B-6889-476B-9F04-50877A3FFB94}"/>
              </a:ext>
            </a:extLst>
          </p:cNvPr>
          <p:cNvGrpSpPr/>
          <p:nvPr userDrawn="1"/>
        </p:nvGrpSpPr>
        <p:grpSpPr>
          <a:xfrm>
            <a:off x="5003010" y="1551339"/>
            <a:ext cx="137160" cy="2999323"/>
            <a:chOff x="882917" y="2474883"/>
            <a:chExt cx="137160" cy="2999323"/>
          </a:xfrm>
        </p:grpSpPr>
        <p:cxnSp>
          <p:nvCxnSpPr>
            <p:cNvPr id="31" name="Straight Connector 30">
              <a:extLst>
                <a:ext uri="{FF2B5EF4-FFF2-40B4-BE49-F238E27FC236}">
                  <a16:creationId xmlns:a16="http://schemas.microsoft.com/office/drawing/2014/main" id="{979342DA-D3C1-4717-B6CC-2654C333D29D}"/>
                </a:ext>
              </a:extLst>
            </p:cNvPr>
            <p:cNvCxnSpPr/>
            <p:nvPr userDrawn="1"/>
          </p:nvCxnSpPr>
          <p:spPr>
            <a:xfrm flipH="1">
              <a:off x="951497" y="2543463"/>
              <a:ext cx="0" cy="289864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8CB6D1AF-ADDB-42D5-BEB9-99A7EE070255}"/>
                </a:ext>
              </a:extLst>
            </p:cNvPr>
            <p:cNvSpPr/>
            <p:nvPr userDrawn="1"/>
          </p:nvSpPr>
          <p:spPr>
            <a:xfrm>
              <a:off x="882917" y="2474883"/>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sp>
          <p:nvSpPr>
            <p:cNvPr id="33" name="Oval 32">
              <a:extLst>
                <a:ext uri="{FF2B5EF4-FFF2-40B4-BE49-F238E27FC236}">
                  <a16:creationId xmlns:a16="http://schemas.microsoft.com/office/drawing/2014/main" id="{C986ED45-F31E-4EB9-BB0F-3079602EB4A2}"/>
                </a:ext>
              </a:extLst>
            </p:cNvPr>
            <p:cNvSpPr/>
            <p:nvPr userDrawn="1"/>
          </p:nvSpPr>
          <p:spPr>
            <a:xfrm>
              <a:off x="882917" y="5337046"/>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grpSp>
      <p:sp>
        <p:nvSpPr>
          <p:cNvPr id="57" name="Oval 56">
            <a:extLst>
              <a:ext uri="{FF2B5EF4-FFF2-40B4-BE49-F238E27FC236}">
                <a16:creationId xmlns:a16="http://schemas.microsoft.com/office/drawing/2014/main" id="{923CFC93-94E9-4366-8810-F0ACAFD54CFD}"/>
              </a:ext>
            </a:extLst>
          </p:cNvPr>
          <p:cNvSpPr/>
          <p:nvPr userDrawn="1"/>
        </p:nvSpPr>
        <p:spPr>
          <a:xfrm>
            <a:off x="4938426" y="2118457"/>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sp>
        <p:nvSpPr>
          <p:cNvPr id="58" name="Oval 57">
            <a:extLst>
              <a:ext uri="{FF2B5EF4-FFF2-40B4-BE49-F238E27FC236}">
                <a16:creationId xmlns:a16="http://schemas.microsoft.com/office/drawing/2014/main" id="{0D6790E5-47B0-4794-ADB1-4FC8402D665C}"/>
              </a:ext>
            </a:extLst>
          </p:cNvPr>
          <p:cNvSpPr/>
          <p:nvPr userDrawn="1"/>
        </p:nvSpPr>
        <p:spPr>
          <a:xfrm>
            <a:off x="5002434" y="2182465"/>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grpSp>
        <p:nvGrpSpPr>
          <p:cNvPr id="34" name="Group 33">
            <a:extLst>
              <a:ext uri="{FF2B5EF4-FFF2-40B4-BE49-F238E27FC236}">
                <a16:creationId xmlns:a16="http://schemas.microsoft.com/office/drawing/2014/main" id="{596C3237-54C9-480C-AABB-5A95AB84DF38}"/>
              </a:ext>
            </a:extLst>
          </p:cNvPr>
          <p:cNvGrpSpPr/>
          <p:nvPr userDrawn="1"/>
        </p:nvGrpSpPr>
        <p:grpSpPr>
          <a:xfrm>
            <a:off x="7097520" y="1551339"/>
            <a:ext cx="137160" cy="2999323"/>
            <a:chOff x="882917" y="2474883"/>
            <a:chExt cx="137160" cy="2999323"/>
          </a:xfrm>
        </p:grpSpPr>
        <p:cxnSp>
          <p:nvCxnSpPr>
            <p:cNvPr id="35" name="Straight Connector 34">
              <a:extLst>
                <a:ext uri="{FF2B5EF4-FFF2-40B4-BE49-F238E27FC236}">
                  <a16:creationId xmlns:a16="http://schemas.microsoft.com/office/drawing/2014/main" id="{2B1C5BC3-88E2-4319-B05B-55A77D959B8C}"/>
                </a:ext>
              </a:extLst>
            </p:cNvPr>
            <p:cNvCxnSpPr/>
            <p:nvPr userDrawn="1"/>
          </p:nvCxnSpPr>
          <p:spPr>
            <a:xfrm flipH="1">
              <a:off x="951497" y="2543463"/>
              <a:ext cx="0" cy="289864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75AD3DDE-89C5-4CB3-A7C4-52A77D798D0A}"/>
                </a:ext>
              </a:extLst>
            </p:cNvPr>
            <p:cNvSpPr/>
            <p:nvPr userDrawn="1"/>
          </p:nvSpPr>
          <p:spPr>
            <a:xfrm>
              <a:off x="882917" y="2474883"/>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sp>
          <p:nvSpPr>
            <p:cNvPr id="37" name="Oval 36">
              <a:extLst>
                <a:ext uri="{FF2B5EF4-FFF2-40B4-BE49-F238E27FC236}">
                  <a16:creationId xmlns:a16="http://schemas.microsoft.com/office/drawing/2014/main" id="{E492ADD7-891E-47B3-B12A-0B729BD59B7C}"/>
                </a:ext>
              </a:extLst>
            </p:cNvPr>
            <p:cNvSpPr/>
            <p:nvPr userDrawn="1"/>
          </p:nvSpPr>
          <p:spPr>
            <a:xfrm>
              <a:off x="882917" y="5337046"/>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grpSp>
      <p:grpSp>
        <p:nvGrpSpPr>
          <p:cNvPr id="59" name="Group 58">
            <a:extLst>
              <a:ext uri="{FF2B5EF4-FFF2-40B4-BE49-F238E27FC236}">
                <a16:creationId xmlns:a16="http://schemas.microsoft.com/office/drawing/2014/main" id="{46626098-B638-41DE-A19F-347385124AF0}"/>
              </a:ext>
            </a:extLst>
          </p:cNvPr>
          <p:cNvGrpSpPr/>
          <p:nvPr userDrawn="1"/>
        </p:nvGrpSpPr>
        <p:grpSpPr>
          <a:xfrm>
            <a:off x="7036590" y="2118457"/>
            <a:ext cx="265176" cy="265176"/>
            <a:chOff x="821985" y="3062284"/>
            <a:chExt cx="265176" cy="265176"/>
          </a:xfrm>
        </p:grpSpPr>
        <p:sp>
          <p:nvSpPr>
            <p:cNvPr id="60" name="Oval 59">
              <a:extLst>
                <a:ext uri="{FF2B5EF4-FFF2-40B4-BE49-F238E27FC236}">
                  <a16:creationId xmlns:a16="http://schemas.microsoft.com/office/drawing/2014/main" id="{BFDD77FF-4A87-4A8F-9110-8D6977A8ED44}"/>
                </a:ext>
              </a:extLst>
            </p:cNvPr>
            <p:cNvSpPr/>
            <p:nvPr userDrawn="1"/>
          </p:nvSpPr>
          <p:spPr>
            <a:xfrm>
              <a:off x="821985" y="3062284"/>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sp>
          <p:nvSpPr>
            <p:cNvPr id="61" name="Oval 60">
              <a:extLst>
                <a:ext uri="{FF2B5EF4-FFF2-40B4-BE49-F238E27FC236}">
                  <a16:creationId xmlns:a16="http://schemas.microsoft.com/office/drawing/2014/main" id="{D6ECC322-F330-4C26-AC6A-506672D90A6F}"/>
                </a:ext>
              </a:extLst>
            </p:cNvPr>
            <p:cNvSpPr/>
            <p:nvPr userDrawn="1"/>
          </p:nvSpPr>
          <p:spPr>
            <a:xfrm>
              <a:off x="885993" y="3126292"/>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latin typeface="+mj-lt"/>
              </a:endParaRPr>
            </a:p>
          </p:txBody>
        </p:sp>
      </p:grpSp>
      <p:sp>
        <p:nvSpPr>
          <p:cNvPr id="3" name="Title 2">
            <a:extLst>
              <a:ext uri="{FF2B5EF4-FFF2-40B4-BE49-F238E27FC236}">
                <a16:creationId xmlns:a16="http://schemas.microsoft.com/office/drawing/2014/main" id="{D0B9CC81-54AD-82D7-80B5-33EC1EAE642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15258009"/>
      </p:ext>
    </p:extLst>
  </p:cSld>
  <p:clrMapOvr>
    <a:masterClrMapping/>
  </p:clrMapOvr>
  <p:transition/>
  <p:extLst>
    <p:ext uri="{DCECCB84-F9BA-43D5-87BE-67443E8EF086}">
      <p15:sldGuideLst xmlns:p15="http://schemas.microsoft.com/office/powerpoint/2012/main">
        <p15:guide id="1" orient="horz" pos="572">
          <p15:clr>
            <a:srgbClr val="FBAE40"/>
          </p15:clr>
        </p15:guide>
        <p15:guide id="2" pos="551">
          <p15:clr>
            <a:srgbClr val="FBAE40"/>
          </p15:clr>
        </p15:guide>
        <p15:guide id="3" pos="7080">
          <p15:clr>
            <a:srgbClr val="FBAE40"/>
          </p15:clr>
        </p15:guide>
        <p15:guide id="4" orient="horz" pos="3744">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1_Body Copy (Three Column)">
    <p:bg>
      <p:bgPr>
        <a:solidFill>
          <a:srgbClr val="FFFFFF"/>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B6C341B-649D-4364-8D26-ECF442AABFF3}"/>
              </a:ext>
            </a:extLst>
          </p:cNvPr>
          <p:cNvSpPr>
            <a:spLocks noGrp="1"/>
          </p:cNvSpPr>
          <p:nvPr>
            <p:ph type="body" sz="quarter" idx="24"/>
          </p:nvPr>
        </p:nvSpPr>
        <p:spPr>
          <a:xfrm>
            <a:off x="493782" y="1321671"/>
            <a:ext cx="3574473" cy="4845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4">
            <a:extLst>
              <a:ext uri="{FF2B5EF4-FFF2-40B4-BE49-F238E27FC236}">
                <a16:creationId xmlns:a16="http://schemas.microsoft.com/office/drawing/2014/main" id="{3405A70D-A303-4430-BFE3-179FEFFA3293}"/>
              </a:ext>
            </a:extLst>
          </p:cNvPr>
          <p:cNvSpPr>
            <a:spLocks noGrp="1"/>
          </p:cNvSpPr>
          <p:nvPr>
            <p:ph type="body" sz="quarter" idx="25"/>
          </p:nvPr>
        </p:nvSpPr>
        <p:spPr>
          <a:xfrm>
            <a:off x="4308770" y="1321671"/>
            <a:ext cx="3574473" cy="4845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4">
            <a:extLst>
              <a:ext uri="{FF2B5EF4-FFF2-40B4-BE49-F238E27FC236}">
                <a16:creationId xmlns:a16="http://schemas.microsoft.com/office/drawing/2014/main" id="{36A4C870-5FB0-40F9-ACBF-B314B714AE14}"/>
              </a:ext>
            </a:extLst>
          </p:cNvPr>
          <p:cNvSpPr>
            <a:spLocks noGrp="1"/>
          </p:cNvSpPr>
          <p:nvPr>
            <p:ph type="body" sz="quarter" idx="26"/>
          </p:nvPr>
        </p:nvSpPr>
        <p:spPr>
          <a:xfrm>
            <a:off x="8123758" y="1321671"/>
            <a:ext cx="3574473" cy="4845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5132621-08D8-4143-94A1-96F611F4E753}"/>
              </a:ext>
            </a:extLst>
          </p:cNvPr>
          <p:cNvSpPr>
            <a:spLocks noGrp="1"/>
          </p:cNvSpPr>
          <p:nvPr>
            <p:ph type="title" hasCustomPrompt="1"/>
          </p:nvPr>
        </p:nvSpPr>
        <p:spPr/>
        <p:txBody>
          <a:bodyPr>
            <a:noAutofit/>
          </a:bodyPr>
          <a:lstStyle>
            <a:lvl1pPr>
              <a:defRPr sz="3600"/>
            </a:lvl1pPr>
          </a:lstStyle>
          <a:p>
            <a:r>
              <a:rPr lang="en-US"/>
              <a:t>Placeholder title</a:t>
            </a:r>
          </a:p>
        </p:txBody>
      </p:sp>
      <p:sp>
        <p:nvSpPr>
          <p:cNvPr id="4" name="Footer Placeholder 3">
            <a:extLst>
              <a:ext uri="{FF2B5EF4-FFF2-40B4-BE49-F238E27FC236}">
                <a16:creationId xmlns:a16="http://schemas.microsoft.com/office/drawing/2014/main" id="{B69AF46D-EC8C-4799-8268-F914B66AC1F5}"/>
              </a:ext>
            </a:extLst>
          </p:cNvPr>
          <p:cNvSpPr>
            <a:spLocks noGrp="1"/>
          </p:cNvSpPr>
          <p:nvPr>
            <p:ph type="ftr" sz="quarter" idx="23"/>
          </p:nvPr>
        </p:nvSpPr>
        <p:spPr/>
        <p:txBody>
          <a:bodyPr/>
          <a:lstStyle/>
          <a:p>
            <a:endParaRPr lang="en-US"/>
          </a:p>
        </p:txBody>
      </p:sp>
      <p:sp>
        <p:nvSpPr>
          <p:cNvPr id="13" name="Text Placeholder 2">
            <a:extLst>
              <a:ext uri="{FF2B5EF4-FFF2-40B4-BE49-F238E27FC236}">
                <a16:creationId xmlns:a16="http://schemas.microsoft.com/office/drawing/2014/main" id="{EB314EC2-65A0-48A9-A282-73C1FA228D9E}"/>
              </a:ext>
            </a:extLst>
          </p:cNvPr>
          <p:cNvSpPr>
            <a:spLocks noGrp="1"/>
          </p:cNvSpPr>
          <p:nvPr>
            <p:ph type="body" idx="1" hasCustomPrompt="1"/>
          </p:nvPr>
        </p:nvSpPr>
        <p:spPr>
          <a:xfrm>
            <a:off x="6794499" y="6515709"/>
            <a:ext cx="3944940" cy="206216"/>
          </a:xfrm>
        </p:spPr>
        <p:txBody>
          <a:bodyPr vert="horz" lIns="0" tIns="0" rIns="0" bIns="0" rtlCol="0" anchor="ctr">
            <a:noAutofit/>
          </a:bodyPr>
          <a:lstStyle>
            <a:lvl1pPr algn="r">
              <a:defRPr kumimoji="0" lang="en-US" sz="800" i="0" u="none" strike="noStrike" cap="none" spc="0" normalizeH="0" baseline="0" smtClean="0">
                <a:ln>
                  <a:noFill/>
                </a:ln>
                <a:solidFill>
                  <a:schemeClr val="bg1">
                    <a:lumMod val="65000"/>
                  </a:schemeClr>
                </a:solidFill>
                <a:effectLst/>
                <a:uLnTx/>
                <a:uFillTx/>
                <a:latin typeface="Calibri" panose="020F0502020204030204" pitchFamily="34" charset="0"/>
                <a:cs typeface="Calibri" panose="020F0502020204030204" pitchFamily="34" charset="0"/>
              </a:defRPr>
            </a:lvl1pPr>
          </a:lstStyle>
          <a:p>
            <a:pPr lvl="0" algn="r" eaLnBrk="1" latinLnBrk="0" hangingPunct="1">
              <a:lnSpc>
                <a:spcPct val="80000"/>
              </a:lnSpc>
              <a:spcBef>
                <a:spcPct val="0"/>
              </a:spcBef>
              <a:spcAft>
                <a:spcPct val="0"/>
              </a:spcAft>
            </a:pPr>
            <a:r>
              <a:rPr lang="en-US"/>
              <a:t>Place footer text in this space</a:t>
            </a:r>
          </a:p>
        </p:txBody>
      </p:sp>
    </p:spTree>
    <p:extLst>
      <p:ext uri="{BB962C8B-B14F-4D97-AF65-F5344CB8AC3E}">
        <p14:creationId xmlns:p14="http://schemas.microsoft.com/office/powerpoint/2010/main" val="3924081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8_Standard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68F38372-436E-4582-8074-BF5970E549A2}"/>
              </a:ext>
            </a:extLst>
          </p:cNvPr>
          <p:cNvSpPr>
            <a:spLocks noGrp="1"/>
          </p:cNvSpPr>
          <p:nvPr>
            <p:ph type="body" sz="quarter" idx="10"/>
          </p:nvPr>
        </p:nvSpPr>
        <p:spPr>
          <a:xfrm>
            <a:off x="371282" y="1257300"/>
            <a:ext cx="11446263" cy="4714875"/>
          </a:xfrm>
        </p:spPr>
        <p:txBody>
          <a:bodyPr/>
          <a:lstStyle>
            <a:lvl1pPr marL="177711" indent="-177711">
              <a:defRPr b="0" i="0">
                <a:latin typeface="Calibri" panose="020F0502020204030204" pitchFamily="34" charset="0"/>
                <a:cs typeface="Calibri" panose="020F0502020204030204" pitchFamily="34" charset="0"/>
              </a:defRPr>
            </a:lvl1pPr>
          </a:lstStyle>
          <a:p>
            <a:pPr lvl="0"/>
            <a:r>
              <a:rPr lang="en-US"/>
              <a:t>Edit Master text styles</a:t>
            </a:r>
          </a:p>
        </p:txBody>
      </p:sp>
      <p:sp>
        <p:nvSpPr>
          <p:cNvPr id="8" name="Title Placeholder 1">
            <a:extLst>
              <a:ext uri="{FF2B5EF4-FFF2-40B4-BE49-F238E27FC236}">
                <a16:creationId xmlns:a16="http://schemas.microsoft.com/office/drawing/2014/main" id="{FCBEF3F3-F65C-4743-BB97-73F50B97DA0F}"/>
              </a:ext>
            </a:extLst>
          </p:cNvPr>
          <p:cNvSpPr>
            <a:spLocks noGrp="1"/>
          </p:cNvSpPr>
          <p:nvPr>
            <p:ph type="title"/>
          </p:nvPr>
        </p:nvSpPr>
        <p:spPr>
          <a:xfrm>
            <a:off x="371282" y="447836"/>
            <a:ext cx="10671967" cy="473942"/>
          </a:xfrm>
          <a:prstGeom prst="rect">
            <a:avLst/>
          </a:prstGeom>
        </p:spPr>
        <p:txBody>
          <a:bodyPr vert="horz" lIns="0" tIns="0" rIns="0" bIns="0" rtlCol="0" anchor="t" anchorCtr="0">
            <a:noAutofit/>
          </a:bodyPr>
          <a:lstStyle>
            <a:lvl1pPr>
              <a:defRPr b="0" i="0">
                <a:latin typeface="Calibri" panose="020F0502020204030204" pitchFamily="34" charset="0"/>
                <a:cs typeface="Calibri" panose="020F0502020204030204" pitchFamily="34" charset="0"/>
              </a:defRPr>
            </a:lvl1pPr>
          </a:lstStyle>
          <a:p>
            <a:r>
              <a:rPr lang="en-US"/>
              <a:t>Click to edit Master title style</a:t>
            </a:r>
            <a:endParaRPr lang="en-GB"/>
          </a:p>
        </p:txBody>
      </p:sp>
      <p:sp>
        <p:nvSpPr>
          <p:cNvPr id="12" name="Slide Number Placeholder 5">
            <a:extLst>
              <a:ext uri="{FF2B5EF4-FFF2-40B4-BE49-F238E27FC236}">
                <a16:creationId xmlns:a16="http://schemas.microsoft.com/office/drawing/2014/main" id="{0A703EAC-6B47-47FD-8CF1-29B4767004F9}"/>
              </a:ext>
            </a:extLst>
          </p:cNvPr>
          <p:cNvSpPr>
            <a:spLocks noGrp="1"/>
          </p:cNvSpPr>
          <p:nvPr>
            <p:ph type="sldNum" sz="quarter" idx="4"/>
          </p:nvPr>
        </p:nvSpPr>
        <p:spPr>
          <a:xfrm>
            <a:off x="371283" y="6349794"/>
            <a:ext cx="349862" cy="180000"/>
          </a:xfrm>
          <a:prstGeom prst="rect">
            <a:avLst/>
          </a:prstGeom>
        </p:spPr>
        <p:txBody>
          <a:bodyPr wrap="none" anchor="ctr" anchorCtr="0"/>
          <a:lstStyle>
            <a:lvl1pPr marL="0" algn="ctr" defTabSz="913943" rtl="0" eaLnBrk="1" latinLnBrk="0" hangingPunct="1">
              <a:defRPr lang="en-GB" sz="800" kern="1200" smtClean="0">
                <a:solidFill>
                  <a:schemeClr val="tx1"/>
                </a:solidFill>
                <a:latin typeface="EYInterstate Regular" panose="02000503020000020004" pitchFamily="2" charset="0"/>
                <a:ea typeface="+mn-ea"/>
                <a:cs typeface="+mn-cs"/>
              </a:defRPr>
            </a:lvl1pPr>
          </a:lstStyle>
          <a:p>
            <a:fld id="{F1BC30E3-FFE5-4B91-AA19-87A149EBB9EE}" type="slidenum">
              <a:rPr lang="en-US" smtClean="0"/>
              <a:t>‹#›</a:t>
            </a:fld>
            <a:endParaRPr lang="en-US"/>
          </a:p>
        </p:txBody>
      </p:sp>
    </p:spTree>
    <p:extLst>
      <p:ext uri="{BB962C8B-B14F-4D97-AF65-F5344CB8AC3E}">
        <p14:creationId xmlns:p14="http://schemas.microsoft.com/office/powerpoint/2010/main" val="31060939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B466F-852C-4CC6-AA4B-7F0F661CA3EF}" type="datetimeFigureOut">
              <a:rPr lang="en-US" smtClean="0"/>
              <a:t>08/19/2026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E3A8DF-E336-4445-A229-8E809C32E14E}" type="slidenum">
              <a:rPr lang="en-US" smtClean="0"/>
              <a:t>‹#›</a:t>
            </a:fld>
            <a:endParaRPr lang="en-US"/>
          </a:p>
        </p:txBody>
      </p:sp>
    </p:spTree>
    <p:extLst>
      <p:ext uri="{BB962C8B-B14F-4D97-AF65-F5344CB8AC3E}">
        <p14:creationId xmlns:p14="http://schemas.microsoft.com/office/powerpoint/2010/main" val="122762457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EB466F-852C-4CC6-AA4B-7F0F661CA3EF}" type="datetimeFigureOut">
              <a:rPr lang="en-US" smtClean="0"/>
              <a:t>08/19/2026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E3A8DF-E336-4445-A229-8E809C32E14E}" type="slidenum">
              <a:rPr lang="en-US" smtClean="0"/>
              <a:t>‹#›</a:t>
            </a:fld>
            <a:endParaRPr lang="en-US"/>
          </a:p>
        </p:txBody>
      </p:sp>
    </p:spTree>
    <p:extLst>
      <p:ext uri="{BB962C8B-B14F-4D97-AF65-F5344CB8AC3E}">
        <p14:creationId xmlns:p14="http://schemas.microsoft.com/office/powerpoint/2010/main" val="14825643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EB466F-852C-4CC6-AA4B-7F0F661CA3EF}" type="datetimeFigureOut">
              <a:rPr lang="en-US" smtClean="0"/>
              <a:t>08/19/2026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E3A8DF-E336-4445-A229-8E809C32E14E}" type="slidenum">
              <a:rPr lang="en-US" smtClean="0"/>
              <a:t>‹#›</a:t>
            </a:fld>
            <a:endParaRPr lang="en-US"/>
          </a:p>
        </p:txBody>
      </p:sp>
    </p:spTree>
    <p:extLst>
      <p:ext uri="{BB962C8B-B14F-4D97-AF65-F5344CB8AC3E}">
        <p14:creationId xmlns:p14="http://schemas.microsoft.com/office/powerpoint/2010/main" val="181161965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EB466F-852C-4CC6-AA4B-7F0F661CA3EF}" type="datetimeFigureOut">
              <a:rPr lang="en-US" smtClean="0"/>
              <a:t>08/19/2026</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a:p>
        </p:txBody>
      </p:sp>
      <p:sp>
        <p:nvSpPr>
          <p:cNvPr id="4" name="Slide Number Placeholder 3"/>
          <p:cNvSpPr>
            <a:spLocks noGrp="1"/>
          </p:cNvSpPr>
          <p:nvPr>
            <p:ph type="sldNum" sz="quarter" idx="12"/>
          </p:nvPr>
        </p:nvSpPr>
        <p:spPr/>
        <p:txBody>
          <a:bodyPr/>
          <a:lstStyle/>
          <a:p>
            <a:fld id="{FFE3A8DF-E336-4445-A229-8E809C32E14E}" type="slidenum">
              <a:rPr lang="en-US" smtClean="0"/>
              <a:t>‹#›</a:t>
            </a:fld>
            <a:endParaRPr lang="en-US"/>
          </a:p>
        </p:txBody>
      </p:sp>
    </p:spTree>
    <p:extLst>
      <p:ext uri="{BB962C8B-B14F-4D97-AF65-F5344CB8AC3E}">
        <p14:creationId xmlns:p14="http://schemas.microsoft.com/office/powerpoint/2010/main" val="102628178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a:p>
          </p:txBody>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a:p>
          </p:txBody>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a:p>
          </p:txBody>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EB466F-852C-4CC6-AA4B-7F0F661CA3EF}" type="datetimeFigureOut">
              <a:rPr lang="en-US" smtClean="0"/>
              <a:t>08/19/2026</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a:p>
        </p:txBody>
      </p:sp>
      <p:sp>
        <p:nvSpPr>
          <p:cNvPr id="7" name="Slide Number Placeholder 6"/>
          <p:cNvSpPr>
            <a:spLocks noGrp="1"/>
          </p:cNvSpPr>
          <p:nvPr>
            <p:ph type="sldNum" sz="quarter" idx="12"/>
          </p:nvPr>
        </p:nvSpPr>
        <p:spPr/>
        <p:txBody>
          <a:bodyPr/>
          <a:lstStyle/>
          <a:p>
            <a:fld id="{FFE3A8DF-E336-4445-A229-8E809C32E14E}" type="slidenum">
              <a:rPr lang="en-US" smtClean="0"/>
              <a:t>‹#›</a:t>
            </a:fld>
            <a:endParaRPr lang="en-US"/>
          </a:p>
        </p:txBody>
      </p:sp>
    </p:spTree>
    <p:extLst>
      <p:ext uri="{BB962C8B-B14F-4D97-AF65-F5344CB8AC3E}">
        <p14:creationId xmlns:p14="http://schemas.microsoft.com/office/powerpoint/2010/main" val="185277967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a:p>
          </p:txBody>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a:p>
          </p:txBody>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a:p>
          </p:txBody>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EB466F-852C-4CC6-AA4B-7F0F661CA3EF}" type="datetimeFigureOut">
              <a:rPr lang="en-US" smtClean="0"/>
              <a:t>08/19/2026</a:t>
            </a:fld>
            <a:endParaRPr lang="en-US"/>
          </a:p>
        </p:txBody>
      </p:sp>
      <p:sp>
        <p:nvSpPr>
          <p:cNvPr id="6" name="Footer Placeholder 5"/>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a:p>
        </p:txBody>
      </p:sp>
      <p:sp>
        <p:nvSpPr>
          <p:cNvPr id="7" name="Slide Number Placeholder 6"/>
          <p:cNvSpPr>
            <a:spLocks noGrp="1"/>
          </p:cNvSpPr>
          <p:nvPr>
            <p:ph type="sldNum" sz="quarter" idx="12"/>
          </p:nvPr>
        </p:nvSpPr>
        <p:spPr/>
        <p:txBody>
          <a:bodyPr/>
          <a:lstStyle/>
          <a:p>
            <a:fld id="{FFE3A8DF-E336-4445-A229-8E809C32E14E}" type="slidenum">
              <a:rPr lang="en-US" smtClean="0"/>
              <a:t>‹#›</a:t>
            </a:fld>
            <a:endParaRPr lang="en-US"/>
          </a:p>
        </p:txBody>
      </p:sp>
    </p:spTree>
    <p:extLst>
      <p:ext uri="{BB962C8B-B14F-4D97-AF65-F5344CB8AC3E}">
        <p14:creationId xmlns:p14="http://schemas.microsoft.com/office/powerpoint/2010/main" val="738481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theme" Target="../theme/theme2.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image" Target="../media/image4.png"/><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image" Target="../media/image3.jpeg"/><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image" Target="../media/image2.emf"/><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20" name="Freeform 5"/>
            <p:cNvSpPr/>
            <p:nvPr/>
          </p:nvSpPr>
          <p:spPr bwMode="gray">
            <a:xfrm>
              <a:off x="459506" y="1866405"/>
              <a:ext cx="11277600" cy="4533900"/>
            </a:xfrm>
            <a:custGeom>
              <a:avLst/>
              <a:gdLst/>
              <a:ahLst/>
              <a:cxnLst/>
              <a:rect l="0" t="0" r="r" b="b"/>
              <a:pathLst>
                <a:path w="7103"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77EB466F-852C-4CC6-AA4B-7F0F661CA3EF}" type="datetimeFigureOut">
              <a:rPr lang="en-US" smtClean="0"/>
              <a:t>08/19/2026</a:t>
            </a:fld>
            <a:endParaRPr lang="en-US"/>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FFE3A8DF-E336-4445-A229-8E809C32E14E}" type="slidenum">
              <a:rPr lang="en-US" smtClean="0"/>
              <a:t>‹#›</a:t>
            </a:fld>
            <a:endParaRPr lang="en-US"/>
          </a:p>
        </p:txBody>
      </p:sp>
    </p:spTree>
    <p:extLst>
      <p:ext uri="{BB962C8B-B14F-4D97-AF65-F5344CB8AC3E}">
        <p14:creationId xmlns:p14="http://schemas.microsoft.com/office/powerpoint/2010/main" val="66076175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ransition/>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ct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ct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ct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ct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ct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ct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ct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ct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ct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rgbClr val="FFFFFF"/>
        </a:solidFill>
        <a:effectLst/>
      </p:bgPr>
    </p:bg>
    <p:spTree>
      <p:nvGrpSpPr>
        <p:cNvPr id="1" name=""/>
        <p:cNvGrpSpPr/>
        <p:nvPr/>
      </p:nvGrpSpPr>
      <p:grpSpPr>
        <a:xfrm>
          <a:off x="0" y="0"/>
          <a:ext cx="0" cy="0"/>
          <a:chOff x="0" y="0"/>
          <a:chExt cx="0" cy="0"/>
        </a:xfrm>
      </p:grpSpPr>
      <p:pic>
        <p:nvPicPr>
          <p:cNvPr id="3" name="Image 2"/>
          <p:cNvPicPr>
            <a:picLocks noChangeAspect="1"/>
          </p:cNvPicPr>
          <p:nvPr/>
        </p:nvPicPr>
        <p:blipFill>
          <a:blip r:embed="rId23"/>
          <a:stretch>
            <a:fillRect/>
          </a:stretch>
        </p:blipFill>
        <p:spPr>
          <a:xfrm>
            <a:off x="1588" y="1588"/>
            <a:ext cx="1588" cy="1588"/>
          </a:xfrm>
          <a:prstGeom prst="rect">
            <a:avLst/>
          </a:prstGeom>
        </p:spPr>
      </p:pic>
      <p:sp>
        <p:nvSpPr>
          <p:cNvPr id="2" name="Rectangle 1" hidden="1">
            <a:extLst>
              <a:ext uri="{FF2B5EF4-FFF2-40B4-BE49-F238E27FC236}">
                <a16:creationId xmlns:a16="http://schemas.microsoft.com/office/drawing/2014/main" id="{A9838568-8697-4A87-BAEB-9DE2117FE01E}"/>
              </a:ext>
            </a:extLst>
          </p:cNvPr>
          <p:cNvSpPr/>
          <p:nvPr userDrawn="1">
            <p:custDataLst>
              <p:tags r:id="rId2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267" b="0" i="0" baseline="0">
              <a:latin typeface="Calibri" panose="020F0502020204030204" pitchFamily="34" charset="0"/>
              <a:ea typeface="+mj-ea"/>
              <a:cs typeface="Calibri" panose="020F0502020204030204" pitchFamily="34" charset="0"/>
              <a:sym typeface="Calibri" panose="020F0502020204030204" pitchFamily="34" charset="0"/>
            </a:endParaRPr>
          </a:p>
        </p:txBody>
      </p:sp>
      <p:sp>
        <p:nvSpPr>
          <p:cNvPr id="15" name="Text Placeholder 14">
            <a:extLst>
              <a:ext uri="{FF2B5EF4-FFF2-40B4-BE49-F238E27FC236}">
                <a16:creationId xmlns:a16="http://schemas.microsoft.com/office/drawing/2014/main" id="{1C20463F-B296-48A2-8B4F-20A01E676693}"/>
              </a:ext>
            </a:extLst>
          </p:cNvPr>
          <p:cNvSpPr>
            <a:spLocks noGrp="1"/>
          </p:cNvSpPr>
          <p:nvPr>
            <p:ph type="body" idx="1"/>
          </p:nvPr>
        </p:nvSpPr>
        <p:spPr>
          <a:xfrm>
            <a:off x="493776" y="1321715"/>
            <a:ext cx="11204448" cy="4855063"/>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
        <p:nvSpPr>
          <p:cNvPr id="17" name="Title Placeholder 16">
            <a:extLst>
              <a:ext uri="{FF2B5EF4-FFF2-40B4-BE49-F238E27FC236}">
                <a16:creationId xmlns:a16="http://schemas.microsoft.com/office/drawing/2014/main" id="{439D7FD4-A5EE-4C7C-950C-AF20BA5F113B}"/>
              </a:ext>
            </a:extLst>
          </p:cNvPr>
          <p:cNvSpPr>
            <a:spLocks noGrp="1"/>
          </p:cNvSpPr>
          <p:nvPr>
            <p:ph type="title"/>
          </p:nvPr>
        </p:nvSpPr>
        <p:spPr>
          <a:xfrm>
            <a:off x="493776" y="167677"/>
            <a:ext cx="11204448" cy="897970"/>
          </a:xfrm>
          <a:prstGeom prst="rect">
            <a:avLst/>
          </a:prstGeom>
        </p:spPr>
        <p:txBody>
          <a:bodyPr vert="horz" lIns="0" tIns="182880" rIns="0" bIns="0" rtlCol="0" anchor="ctr">
            <a:noAutofit/>
          </a:bodyPr>
          <a:lstStyle/>
          <a:p>
            <a:r>
              <a:rPr lang="en-US"/>
              <a:t>Click to edit Master title style</a:t>
            </a:r>
          </a:p>
        </p:txBody>
      </p:sp>
      <p:sp>
        <p:nvSpPr>
          <p:cNvPr id="18" name="Footer Placeholder 17">
            <a:extLst>
              <a:ext uri="{FF2B5EF4-FFF2-40B4-BE49-F238E27FC236}">
                <a16:creationId xmlns:a16="http://schemas.microsoft.com/office/drawing/2014/main" id="{A9EF9085-2652-4F8A-8E20-FE186217CCD4}"/>
              </a:ext>
            </a:extLst>
          </p:cNvPr>
          <p:cNvSpPr>
            <a:spLocks noGrp="1"/>
          </p:cNvSpPr>
          <p:nvPr>
            <p:ph type="ftr" sz="quarter" idx="3"/>
          </p:nvPr>
        </p:nvSpPr>
        <p:spPr>
          <a:xfrm>
            <a:off x="493777" y="6515713"/>
            <a:ext cx="7217059" cy="206825"/>
          </a:xfrm>
          <a:prstGeom prst="rect">
            <a:avLst/>
          </a:prstGeom>
        </p:spPr>
        <p:txBody>
          <a:bodyPr vert="horz" lIns="0" tIns="0" rIns="91440" bIns="45720" rtlCol="0" anchor="ctr">
            <a:noAutofit/>
          </a:bodyPr>
          <a:lstStyle>
            <a:lvl1pPr algn="l">
              <a:defRPr sz="800">
                <a:solidFill>
                  <a:schemeClr val="bg1">
                    <a:lumMod val="65000"/>
                  </a:schemeClr>
                </a:solidFill>
                <a:latin typeface="Calibri" panose="020F0502020204030204" pitchFamily="34" charset="0"/>
                <a:cs typeface="Calibri" panose="020F0502020204030204" pitchFamily="34" charset="0"/>
              </a:defRPr>
            </a:lvl1pPr>
          </a:lstStyle>
          <a:p>
            <a:endParaRPr lang="en-US"/>
          </a:p>
        </p:txBody>
      </p:sp>
      <p:pic>
        <p:nvPicPr>
          <p:cNvPr id="385" name="Picture 384">
            <a:extLst>
              <a:ext uri="{FF2B5EF4-FFF2-40B4-BE49-F238E27FC236}">
                <a16:creationId xmlns:a16="http://schemas.microsoft.com/office/drawing/2014/main" id="{18A9BB46-B46C-463D-A4AC-73CE20F280E8}"/>
              </a:ext>
            </a:extLst>
          </p:cNvPr>
          <p:cNvPicPr>
            <a:picLocks noChangeAspect="1"/>
          </p:cNvPicPr>
          <p:nvPr userDrawn="1"/>
        </p:nvPicPr>
        <p:blipFill>
          <a:blip r:embed="rId24">
            <a:extLst>
              <a:ext uri="{28A0092B-C50C-407E-A947-70E740481C1C}">
                <a14:useLocalDpi xmlns:a14="http://schemas.microsoft.com/office/drawing/2010/main"/>
              </a:ext>
            </a:extLst>
          </a:blip>
          <a:srcRect l="-49"/>
          <a:stretch>
            <a:fillRect/>
          </a:stretch>
        </p:blipFill>
        <p:spPr bwMode="ltGray">
          <a:xfrm>
            <a:off x="491550" y="6398440"/>
            <a:ext cx="10252929" cy="45719"/>
          </a:xfrm>
          <a:prstGeom prst="rect">
            <a:avLst/>
          </a:prstGeom>
        </p:spPr>
      </p:pic>
      <p:pic>
        <p:nvPicPr>
          <p:cNvPr id="386" name="Picture 385">
            <a:extLst>
              <a:ext uri="{FF2B5EF4-FFF2-40B4-BE49-F238E27FC236}">
                <a16:creationId xmlns:a16="http://schemas.microsoft.com/office/drawing/2014/main" id="{509D705E-F14D-47C3-AC14-36EDF799207A}"/>
              </a:ext>
            </a:extLst>
          </p:cNvPr>
          <p:cNvPicPr>
            <a:picLocks noChangeAspect="1"/>
          </p:cNvPicPr>
          <p:nvPr userDrawn="1"/>
        </p:nvPicPr>
        <p:blipFill>
          <a:blip r:embed="rId25">
            <a:extLst>
              <a:ext uri="{28A0092B-C50C-407E-A947-70E740481C1C}">
                <a14:useLocalDpi xmlns:a14="http://schemas.microsoft.com/office/drawing/2010/main"/>
              </a:ext>
            </a:extLst>
          </a:blip>
          <a:stretch>
            <a:fillRect/>
          </a:stretch>
        </p:blipFill>
        <p:spPr bwMode="ltGray">
          <a:xfrm>
            <a:off x="10984992" y="6276745"/>
            <a:ext cx="715461" cy="238964"/>
          </a:xfrm>
          <a:prstGeom prst="rect">
            <a:avLst/>
          </a:prstGeom>
        </p:spPr>
      </p:pic>
    </p:spTree>
    <p:extLst>
      <p:ext uri="{BB962C8B-B14F-4D97-AF65-F5344CB8AC3E}">
        <p14:creationId xmlns:p14="http://schemas.microsoft.com/office/powerpoint/2010/main" val="18850018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6" r:id="rId19"/>
    <p:sldLayoutId id="2147483717" r:id="rId20"/>
  </p:sldLayoutIdLst>
  <p:transition/>
  <p:hf hdr="0" ftr="0" dt="0"/>
  <p:txStyles>
    <p:titleStyle>
      <a:lvl1pPr algn="l" defTabSz="914354" rtl="0" eaLnBrk="1" fontAlgn="base" hangingPunct="1">
        <a:lnSpc>
          <a:spcPct val="80000"/>
        </a:lnSpc>
        <a:spcBef>
          <a:spcPct val="0"/>
        </a:spcBef>
        <a:spcAft>
          <a:spcPct val="0"/>
        </a:spcAft>
        <a:defRPr kumimoji="0" lang="en-US" sz="4267" b="0" i="0" u="none" strike="noStrike" kern="1200" cap="none" spc="0" normalizeH="0" baseline="0" smtClean="0">
          <a:ln>
            <a:noFill/>
          </a:ln>
          <a:solidFill>
            <a:schemeClr val="accent2"/>
          </a:solidFill>
          <a:effectLst/>
          <a:uLnTx/>
          <a:uFillTx/>
          <a:latin typeface="Calibri" panose="020F0502020204030204" pitchFamily="34" charset="0"/>
          <a:ea typeface="+mj-ea"/>
          <a:cs typeface="Calibri" panose="020F0502020204030204" pitchFamily="34" charset="0"/>
          <a:sym typeface="Proxima Nova Black" charset="0"/>
        </a:defRPr>
      </a:lvl1pPr>
      <a:lvl2pPr algn="l" defTabSz="914354" rtl="0" eaLnBrk="1" fontAlgn="base" hangingPunct="1">
        <a:lnSpc>
          <a:spcPct val="80000"/>
        </a:lnSpc>
        <a:spcBef>
          <a:spcPct val="0"/>
        </a:spcBef>
        <a:spcAft>
          <a:spcPct val="0"/>
        </a:spcAft>
        <a:defRPr sz="4800">
          <a:solidFill>
            <a:srgbClr val="EE2929"/>
          </a:solidFill>
          <a:latin typeface="Proxima Nova Black" charset="0"/>
          <a:ea typeface="Proxima Nova Black" charset="0"/>
          <a:cs typeface="Proxima Nova Black" charset="0"/>
          <a:sym typeface="Proxima Nova Black" charset="0"/>
        </a:defRPr>
      </a:lvl2pPr>
      <a:lvl3pPr algn="l" defTabSz="914354" rtl="0" eaLnBrk="1" fontAlgn="base" hangingPunct="1">
        <a:lnSpc>
          <a:spcPct val="80000"/>
        </a:lnSpc>
        <a:spcBef>
          <a:spcPct val="0"/>
        </a:spcBef>
        <a:spcAft>
          <a:spcPct val="0"/>
        </a:spcAft>
        <a:defRPr sz="4800">
          <a:solidFill>
            <a:srgbClr val="EE2929"/>
          </a:solidFill>
          <a:latin typeface="Proxima Nova Black" charset="0"/>
          <a:ea typeface="Proxima Nova Black" charset="0"/>
          <a:cs typeface="Proxima Nova Black" charset="0"/>
          <a:sym typeface="Proxima Nova Black" charset="0"/>
        </a:defRPr>
      </a:lvl3pPr>
      <a:lvl4pPr algn="l" defTabSz="914354" rtl="0" eaLnBrk="1" fontAlgn="base" hangingPunct="1">
        <a:lnSpc>
          <a:spcPct val="80000"/>
        </a:lnSpc>
        <a:spcBef>
          <a:spcPct val="0"/>
        </a:spcBef>
        <a:spcAft>
          <a:spcPct val="0"/>
        </a:spcAft>
        <a:defRPr sz="4800">
          <a:solidFill>
            <a:srgbClr val="EE2929"/>
          </a:solidFill>
          <a:latin typeface="Proxima Nova Black" charset="0"/>
          <a:ea typeface="Proxima Nova Black" charset="0"/>
          <a:cs typeface="Proxima Nova Black" charset="0"/>
          <a:sym typeface="Proxima Nova Black" charset="0"/>
        </a:defRPr>
      </a:lvl4pPr>
      <a:lvl5pPr algn="l" defTabSz="914354" rtl="0" eaLnBrk="1" fontAlgn="base" hangingPunct="1">
        <a:lnSpc>
          <a:spcPct val="80000"/>
        </a:lnSpc>
        <a:spcBef>
          <a:spcPct val="0"/>
        </a:spcBef>
        <a:spcAft>
          <a:spcPct val="0"/>
        </a:spcAft>
        <a:defRPr sz="4800">
          <a:solidFill>
            <a:srgbClr val="EE2929"/>
          </a:solidFill>
          <a:latin typeface="Proxima Nova Black" charset="0"/>
          <a:ea typeface="Proxima Nova Black" charset="0"/>
          <a:cs typeface="Proxima Nova Black" charset="0"/>
          <a:sym typeface="Proxima Nova Black" charset="0"/>
        </a:defRPr>
      </a:lvl5pPr>
      <a:lvl6pPr marL="228589" algn="l" defTabSz="914354" rtl="0" eaLnBrk="1" fontAlgn="base" hangingPunct="1">
        <a:lnSpc>
          <a:spcPct val="80000"/>
        </a:lnSpc>
        <a:spcBef>
          <a:spcPct val="0"/>
        </a:spcBef>
        <a:spcAft>
          <a:spcPct val="0"/>
        </a:spcAft>
        <a:defRPr sz="4800">
          <a:solidFill>
            <a:srgbClr val="EE2929"/>
          </a:solidFill>
          <a:latin typeface="Proxima Nova Black" charset="0"/>
          <a:ea typeface="Proxima Nova Black" charset="0"/>
          <a:cs typeface="Proxima Nova Black" charset="0"/>
          <a:sym typeface="Proxima Nova Black" charset="0"/>
        </a:defRPr>
      </a:lvl6pPr>
      <a:lvl7pPr marL="457178" algn="l" defTabSz="914354" rtl="0" eaLnBrk="1" fontAlgn="base" hangingPunct="1">
        <a:lnSpc>
          <a:spcPct val="80000"/>
        </a:lnSpc>
        <a:spcBef>
          <a:spcPct val="0"/>
        </a:spcBef>
        <a:spcAft>
          <a:spcPct val="0"/>
        </a:spcAft>
        <a:defRPr sz="4800">
          <a:solidFill>
            <a:srgbClr val="EE2929"/>
          </a:solidFill>
          <a:latin typeface="Proxima Nova Black" charset="0"/>
          <a:ea typeface="Proxima Nova Black" charset="0"/>
          <a:cs typeface="Proxima Nova Black" charset="0"/>
          <a:sym typeface="Proxima Nova Black" charset="0"/>
        </a:defRPr>
      </a:lvl7pPr>
      <a:lvl8pPr marL="685766" algn="l" defTabSz="914354" rtl="0" eaLnBrk="1" fontAlgn="base" hangingPunct="1">
        <a:lnSpc>
          <a:spcPct val="80000"/>
        </a:lnSpc>
        <a:spcBef>
          <a:spcPct val="0"/>
        </a:spcBef>
        <a:spcAft>
          <a:spcPct val="0"/>
        </a:spcAft>
        <a:defRPr sz="4800">
          <a:solidFill>
            <a:srgbClr val="EE2929"/>
          </a:solidFill>
          <a:latin typeface="Proxima Nova Black" charset="0"/>
          <a:ea typeface="Proxima Nova Black" charset="0"/>
          <a:cs typeface="Proxima Nova Black" charset="0"/>
          <a:sym typeface="Proxima Nova Black" charset="0"/>
        </a:defRPr>
      </a:lvl8pPr>
      <a:lvl9pPr marL="914354" algn="l" defTabSz="914354" rtl="0" eaLnBrk="1" fontAlgn="base" hangingPunct="1">
        <a:lnSpc>
          <a:spcPct val="80000"/>
        </a:lnSpc>
        <a:spcBef>
          <a:spcPct val="0"/>
        </a:spcBef>
        <a:spcAft>
          <a:spcPct val="0"/>
        </a:spcAft>
        <a:defRPr sz="4800">
          <a:solidFill>
            <a:srgbClr val="EE2929"/>
          </a:solidFill>
          <a:latin typeface="Proxima Nova Black" charset="0"/>
          <a:ea typeface="Proxima Nova Black" charset="0"/>
          <a:cs typeface="Proxima Nova Black" charset="0"/>
          <a:sym typeface="Proxima Nova Black" charset="0"/>
        </a:defRPr>
      </a:lvl9pPr>
    </p:titleStyle>
    <p:bodyStyle>
      <a:lvl1pPr marL="0" indent="0" algn="l" defTabSz="914354" rtl="0" eaLnBrk="1" fontAlgn="base" hangingPunct="1">
        <a:lnSpc>
          <a:spcPct val="90000"/>
        </a:lnSpc>
        <a:spcBef>
          <a:spcPts val="1200"/>
        </a:spcBef>
        <a:spcAft>
          <a:spcPct val="0"/>
        </a:spcAft>
        <a:buSzTx/>
        <a:buFont typeface="Arial" panose="020B0604020202020204" pitchFamily="34" charset="0"/>
        <a:buChar char="​"/>
        <a:defRPr lang="en-US" sz="2000" b="0" kern="1200">
          <a:solidFill>
            <a:schemeClr val="tx1">
              <a:lumMod val="65000"/>
              <a:lumOff val="35000"/>
            </a:schemeClr>
          </a:solidFill>
          <a:latin typeface="Calibri Light" panose="020F0302020204030204" pitchFamily="34" charset="0"/>
          <a:ea typeface="+mn-ea"/>
          <a:cs typeface="Calibri Light" panose="020F0302020204030204" pitchFamily="34" charset="0"/>
          <a:sym typeface="Proxima Nova" charset="0"/>
        </a:defRPr>
      </a:lvl1pPr>
      <a:lvl2pPr marL="228589" indent="-228589" algn="l" defTabSz="914354" rtl="0" eaLnBrk="1" fontAlgn="base" hangingPunct="1">
        <a:lnSpc>
          <a:spcPct val="90000"/>
        </a:lnSpc>
        <a:spcBef>
          <a:spcPts val="667"/>
        </a:spcBef>
        <a:spcAft>
          <a:spcPts val="267"/>
        </a:spcAft>
        <a:buSzTx/>
        <a:buFont typeface="Arial" panose="020B0604020202020204" pitchFamily="34" charset="0"/>
        <a:buChar char="•"/>
        <a:defRPr sz="1600" b="0" kern="1200">
          <a:solidFill>
            <a:schemeClr val="tx1">
              <a:lumMod val="65000"/>
              <a:lumOff val="35000"/>
            </a:schemeClr>
          </a:solidFill>
          <a:latin typeface="Calibri" panose="020F0502020204030204" pitchFamily="34" charset="0"/>
          <a:ea typeface="+mn-ea"/>
          <a:cs typeface="Calibri" panose="020F0502020204030204" pitchFamily="34" charset="0"/>
          <a:sym typeface="Proxima Nova" charset="0"/>
        </a:defRPr>
      </a:lvl2pPr>
      <a:lvl3pPr marL="455602" indent="-225420" algn="l" defTabSz="914354" rtl="0" eaLnBrk="1" fontAlgn="base" hangingPunct="1">
        <a:lnSpc>
          <a:spcPct val="85000"/>
        </a:lnSpc>
        <a:spcBef>
          <a:spcPts val="400"/>
        </a:spcBef>
        <a:spcAft>
          <a:spcPts val="267"/>
        </a:spcAft>
        <a:buClr>
          <a:schemeClr val="tx1">
            <a:lumMod val="65000"/>
            <a:lumOff val="35000"/>
          </a:schemeClr>
        </a:buClr>
        <a:buSzPct val="70000"/>
        <a:buFont typeface="Arial" panose="020B0604020202020204" pitchFamily="34" charset="0"/>
        <a:buChar char="̵"/>
        <a:defRPr sz="1400" b="0" kern="1200">
          <a:solidFill>
            <a:schemeClr val="tx1">
              <a:lumMod val="65000"/>
              <a:lumOff val="35000"/>
            </a:schemeClr>
          </a:solidFill>
          <a:latin typeface="Calibri" panose="020F0502020204030204" pitchFamily="34" charset="0"/>
          <a:ea typeface="+mn-ea"/>
          <a:cs typeface="Calibri" panose="020F0502020204030204" pitchFamily="34" charset="0"/>
          <a:sym typeface="Proxima Nova" charset="0"/>
        </a:defRPr>
      </a:lvl3pPr>
      <a:lvl4pPr marL="684196" indent="-227008" algn="l" defTabSz="914354" rtl="0" eaLnBrk="1" fontAlgn="base" hangingPunct="1">
        <a:lnSpc>
          <a:spcPct val="85000"/>
        </a:lnSpc>
        <a:spcBef>
          <a:spcPts val="267"/>
        </a:spcBef>
        <a:spcAft>
          <a:spcPts val="267"/>
        </a:spcAft>
        <a:buClr>
          <a:schemeClr val="tx1">
            <a:lumMod val="65000"/>
            <a:lumOff val="35000"/>
          </a:schemeClr>
        </a:buClr>
        <a:buSzPct val="80000"/>
        <a:buFont typeface="Courier New" panose="02070309020205020404" pitchFamily="49" charset="0"/>
        <a:buChar char="o"/>
        <a:defRPr sz="1200" i="0" kern="1200">
          <a:solidFill>
            <a:schemeClr val="tx1">
              <a:lumMod val="65000"/>
              <a:lumOff val="35000"/>
            </a:schemeClr>
          </a:solidFill>
          <a:latin typeface="Calibri" panose="020F0502020204030204" pitchFamily="34" charset="0"/>
          <a:ea typeface="+mn-ea"/>
          <a:cs typeface="Calibri" panose="020F0502020204030204" pitchFamily="34" charset="0"/>
          <a:sym typeface="Proxima Nova" charset="0"/>
        </a:defRPr>
      </a:lvl4pPr>
      <a:lvl5pPr marL="854053" indent="-168270" algn="l" defTabSz="914354" rtl="0" eaLnBrk="1" fontAlgn="base" hangingPunct="1">
        <a:lnSpc>
          <a:spcPct val="85000"/>
        </a:lnSpc>
        <a:spcBef>
          <a:spcPts val="267"/>
        </a:spcBef>
        <a:spcAft>
          <a:spcPts val="267"/>
        </a:spcAft>
        <a:buSzPct val="80000"/>
        <a:buFont typeface="Wingdings" panose="05000000000000000000" pitchFamily="2" charset="2"/>
        <a:buChar char="§"/>
        <a:defRPr sz="1000" kern="1200">
          <a:solidFill>
            <a:schemeClr val="tx1">
              <a:lumMod val="65000"/>
              <a:lumOff val="35000"/>
            </a:schemeClr>
          </a:solidFill>
          <a:latin typeface="Calibri" panose="020F0502020204030204" pitchFamily="34" charset="0"/>
          <a:ea typeface="+mn-ea"/>
          <a:cs typeface="Calibri" panose="020F0502020204030204" pitchFamily="34" charset="0"/>
          <a:sym typeface="Proxima Nova" charset="0"/>
        </a:defRPr>
      </a:lvl5pPr>
      <a:lvl6pPr marL="0" indent="0" algn="l" defTabSz="457178" rtl="0" eaLnBrk="1" latinLnBrk="0" hangingPunct="1">
        <a:lnSpc>
          <a:spcPct val="90000"/>
        </a:lnSpc>
        <a:spcBef>
          <a:spcPts val="1200"/>
        </a:spcBef>
        <a:spcAft>
          <a:spcPct val="0"/>
        </a:spcAft>
        <a:buFont typeface="Arial" panose="020B0604020202020204" pitchFamily="34" charset="0"/>
        <a:buChar char="​"/>
        <a:defRPr sz="2400" b="1" kern="1200" cap="none" spc="0" baseline="0">
          <a:solidFill>
            <a:schemeClr val="accent1"/>
          </a:solidFill>
          <a:latin typeface="Calibri" panose="020F0502020204030204" pitchFamily="34" charset="0"/>
          <a:ea typeface="+mn-ea"/>
          <a:cs typeface="Calibri" panose="020F0502020204030204" pitchFamily="34" charset="0"/>
        </a:defRPr>
      </a:lvl6pPr>
      <a:lvl7pPr marL="0" indent="0" algn="l" defTabSz="457178" rtl="0" eaLnBrk="1" latinLnBrk="0" hangingPunct="1">
        <a:lnSpc>
          <a:spcPct val="90000"/>
        </a:lnSpc>
        <a:spcBef>
          <a:spcPts val="1200"/>
        </a:spcBef>
        <a:spcAft>
          <a:spcPct val="0"/>
        </a:spcAft>
        <a:buFont typeface="Arial" panose="020B0604020202020204" pitchFamily="34" charset="0"/>
        <a:buChar char="​"/>
        <a:defRPr sz="2000" kern="1200">
          <a:solidFill>
            <a:schemeClr val="tx1">
              <a:lumMod val="65000"/>
              <a:lumOff val="35000"/>
            </a:schemeClr>
          </a:solidFill>
          <a:latin typeface="Calibri" panose="020F0502020204030204" pitchFamily="34" charset="0"/>
          <a:ea typeface="+mn-ea"/>
          <a:cs typeface="Calibri" panose="020F0502020204030204" pitchFamily="34" charset="0"/>
        </a:defRPr>
      </a:lvl7pPr>
      <a:lvl8pPr marL="0" indent="0" algn="l" defTabSz="457178" rtl="0" eaLnBrk="1" latinLnBrk="0" hangingPunct="1">
        <a:lnSpc>
          <a:spcPct val="90000"/>
        </a:lnSpc>
        <a:spcBef>
          <a:spcPts val="1200"/>
        </a:spcBef>
        <a:spcAft>
          <a:spcPct val="0"/>
        </a:spcAft>
        <a:buFont typeface="Arial" panose="020B0604020202020204" pitchFamily="34" charset="0"/>
        <a:buChar char="​"/>
        <a:defRPr lang="en-US" sz="2000" kern="1200" smtClean="0">
          <a:solidFill>
            <a:schemeClr val="tx1">
              <a:lumMod val="65000"/>
              <a:lumOff val="35000"/>
            </a:schemeClr>
          </a:solidFill>
          <a:latin typeface="Calibri" panose="020F0502020204030204" pitchFamily="34" charset="0"/>
          <a:ea typeface="+mn-ea"/>
          <a:cs typeface="Calibri" panose="020F0502020204030204" pitchFamily="34" charset="0"/>
        </a:defRPr>
      </a:lvl8pPr>
      <a:lvl9pPr marL="0" indent="0" algn="l" defTabSz="457178" rtl="0" eaLnBrk="1" latinLnBrk="0" hangingPunct="1">
        <a:lnSpc>
          <a:spcPct val="90000"/>
        </a:lnSpc>
        <a:spcBef>
          <a:spcPts val="1200"/>
        </a:spcBef>
        <a:spcAft>
          <a:spcPct val="0"/>
        </a:spcAft>
        <a:buFont typeface="Arial" panose="020B0604020202020204" pitchFamily="34" charset="0"/>
        <a:buChar char="​"/>
        <a:defRPr sz="2000" kern="1200">
          <a:solidFill>
            <a:schemeClr val="tx1">
              <a:lumMod val="65000"/>
              <a:lumOff val="35000"/>
            </a:schemeClr>
          </a:solidFill>
          <a:latin typeface="Calibri" panose="020F0502020204030204" pitchFamily="34" charset="0"/>
          <a:ea typeface="+mn-ea"/>
          <a:cs typeface="Calibri" panose="020F0502020204030204" pitchFamily="34" charset="0"/>
        </a:defRPr>
      </a:lvl9pPr>
    </p:bodyStyle>
    <p:otherStyle>
      <a:defPPr>
        <a:defRPr lang="en-US"/>
      </a:defPPr>
      <a:lvl1pPr marL="0" algn="l" defTabSz="457178" rtl="0" eaLnBrk="1" latinLnBrk="0" hangingPunct="1">
        <a:defRPr sz="900" kern="1200">
          <a:solidFill>
            <a:schemeClr val="tx1"/>
          </a:solidFill>
          <a:latin typeface="+mn-lt"/>
          <a:ea typeface="+mn-ea"/>
          <a:cs typeface="+mn-cs"/>
        </a:defRPr>
      </a:lvl1pPr>
      <a:lvl2pPr marL="228589" algn="l" defTabSz="457178" rtl="0" eaLnBrk="1" latinLnBrk="0" hangingPunct="1">
        <a:defRPr sz="900" kern="1200">
          <a:solidFill>
            <a:schemeClr val="tx1"/>
          </a:solidFill>
          <a:latin typeface="+mn-lt"/>
          <a:ea typeface="+mn-ea"/>
          <a:cs typeface="+mn-cs"/>
        </a:defRPr>
      </a:lvl2pPr>
      <a:lvl3pPr marL="457178" algn="l" defTabSz="457178" rtl="0" eaLnBrk="1" latinLnBrk="0" hangingPunct="1">
        <a:defRPr sz="900" kern="1200">
          <a:solidFill>
            <a:schemeClr val="tx1"/>
          </a:solidFill>
          <a:latin typeface="+mn-lt"/>
          <a:ea typeface="+mn-ea"/>
          <a:cs typeface="+mn-cs"/>
        </a:defRPr>
      </a:lvl3pPr>
      <a:lvl4pPr marL="685766" algn="l" defTabSz="457178" rtl="0" eaLnBrk="1" latinLnBrk="0" hangingPunct="1">
        <a:defRPr sz="900" kern="1200">
          <a:solidFill>
            <a:schemeClr val="tx1"/>
          </a:solidFill>
          <a:latin typeface="+mn-lt"/>
          <a:ea typeface="+mn-ea"/>
          <a:cs typeface="+mn-cs"/>
        </a:defRPr>
      </a:lvl4pPr>
      <a:lvl5pPr marL="914354" algn="l" defTabSz="457178" rtl="0" eaLnBrk="1" latinLnBrk="0" hangingPunct="1">
        <a:defRPr sz="900" kern="1200">
          <a:solidFill>
            <a:schemeClr val="tx1"/>
          </a:solidFill>
          <a:latin typeface="+mn-lt"/>
          <a:ea typeface="+mn-ea"/>
          <a:cs typeface="+mn-cs"/>
        </a:defRPr>
      </a:lvl5pPr>
      <a:lvl6pPr marL="1142942" algn="l" defTabSz="457178" rtl="0" eaLnBrk="1" latinLnBrk="0" hangingPunct="1">
        <a:defRPr sz="900" kern="1200">
          <a:solidFill>
            <a:schemeClr val="tx1"/>
          </a:solidFill>
          <a:latin typeface="+mn-lt"/>
          <a:ea typeface="+mn-ea"/>
          <a:cs typeface="+mn-cs"/>
        </a:defRPr>
      </a:lvl6pPr>
      <a:lvl7pPr marL="1371532" algn="l" defTabSz="457178" rtl="0" eaLnBrk="1" latinLnBrk="0" hangingPunct="1">
        <a:defRPr sz="900" kern="1200">
          <a:solidFill>
            <a:schemeClr val="tx1"/>
          </a:solidFill>
          <a:latin typeface="+mn-lt"/>
          <a:ea typeface="+mn-ea"/>
          <a:cs typeface="+mn-cs"/>
        </a:defRPr>
      </a:lvl7pPr>
      <a:lvl8pPr marL="1600120" algn="l" defTabSz="457178" rtl="0" eaLnBrk="1" latinLnBrk="0" hangingPunct="1">
        <a:defRPr sz="900" kern="1200">
          <a:solidFill>
            <a:schemeClr val="tx1"/>
          </a:solidFill>
          <a:latin typeface="+mn-lt"/>
          <a:ea typeface="+mn-ea"/>
          <a:cs typeface="+mn-cs"/>
        </a:defRPr>
      </a:lvl8pPr>
      <a:lvl9pPr marL="1828709" algn="l" defTabSz="457178"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Layout" Target="../diagrams/layout6.xml"/><Relationship Id="rId7" Type="http://schemas.openxmlformats.org/officeDocument/2006/relationships/hyperlink" Target="https://protect.checkpoint.com/v2/r01/___https:/claremoresoccerclub.com/coaches/game-cancel-reschedule-policy/___.YzJ1OnJjYjpjOm9mZmljZTM2NV9lbWFpbHNfYXR0YWNobWVudDpkMjRhYzEzOTgzMDQ2NTkwZGY3YTQxNGQyMzYzOTI3OTo3OjBjYmI6ODczY2EyNzRhOWE2MzhiMGEzZTlkZDVhYTcyYmVjNzA3NmMxNDZiZWQ5NzRmYzMzZTE1NDUzZGQ5ZGQwMDM3OTpwOlQ6Rg" TargetMode="Externa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8" Type="http://schemas.openxmlformats.org/officeDocument/2006/relationships/hyperlink" Target="https://protect.checkpoint.com/v2/r01/___https:/claremoresoccerclub.com/about-clsc/zero-tolerance-policy/___.YzJ1OnJjYjpjOm9mZmljZTM2NV9lbWFpbHNfYXR0YWNobWVudDpkMjRhYzEzOTgzMDQ2NTkwZGY3YTQxNGQyMzYzOTI3OTo3Ojk4YjI6OTQyZDgxZWFmODgyNmM4OWNjMWFiMmUzOGQxODlkMjk5OTFkMTJjOGE4NjBlYmE1YmRhZmY4M2EzNGI0ZDQ3MzpwOlQ6Rg" TargetMode="External"/><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3.xml.rels><?xml version="1.0" encoding="UTF-8" standalone="yes"?>
<Relationships xmlns="http://schemas.openxmlformats.org/package/2006/relationships"><Relationship Id="rId8" Type="http://schemas.openxmlformats.org/officeDocument/2006/relationships/hyperlink" Target="https://protect.checkpoint.com/v2/r01/___https:/claremoresoccerclub.com/wp-content/uploads/2014/11/Safety-Plan.pdf___.YzJ1OnJjYjpjOm9mZmljZTM2NV9lbWFpbHNfYXR0YWNobWVudDpkMjRhYzEzOTgzMDQ2NTkwZGY3YTQxNGQyMzYzOTI3OTo3OjA1NDc6ZWZkNzQ0YWI1Y2I2NGZmOTE3N2ViY2M5NzQ1MmYyYWI2MTIxMDZmOTMwZTI1OGE2YzkxM2VjNGFiMWRmYTIyYTpwOlQ6Rg" TargetMode="External"/><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4.xml.rels><?xml version="1.0" encoding="UTF-8" standalone="yes"?>
<Relationships xmlns="http://schemas.openxmlformats.org/package/2006/relationships"><Relationship Id="rId3" Type="http://schemas.openxmlformats.org/officeDocument/2006/relationships/hyperlink" Target="https://protect.checkpoint.com/v2/r01/___https:/claremoresoccerclub.com/wp-content/uploads/2014/11/Claremore-Soccer-club-lightning-policy.pdf___.YzJ1OnJjYjpjOm9mZmljZTM2NV9lbWFpbHNfYXR0YWNobWVudDpkMjRhYzEzOTgzMDQ2NTkwZGY3YTQxNGQyMzYzOTI3OTo3OjljMTI6ZjE3MDhmNTRhNTlhM2Q0YWRjMjdmNWRkN2Q1NmJlNjM4ZGRkNDI2MTlkNzFmOGE5ZDU2M2QwYWZiNzVjNzQxZTpwOlQ6Rg" TargetMode="External"/><Relationship Id="rId2" Type="http://schemas.openxmlformats.org/officeDocument/2006/relationships/image" Target="../media/image41.sv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protect.checkpoint.com/v2/r01/___https:/claremoresoccerclub.com/tournaments/___.YzJ1OnJjYjpjOm9mZmljZTM2NV9lbWFpbHNfYXR0YWNobWVudDpkMjRhYzEzOTgzMDQ2NTkwZGY3YTQxNGQyMzYzOTI3OTo3OjM1OGI6N2EwODEwODk1NTlhYTA3MmZmZWVjNzdlNDQ5MzRiY2Q1NzAzY2VhODQ4OGVjZmYxMjJiZDFkOTNjZTA3MzUzNTpwOlQ6Rg"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protect.checkpoint.com/v2/r01/___https:/claremoresoccerclub.com/programs/player-registration/___.YzJ1OnJjYjpjOm9mZmljZTM2NV9lbWFpbHNfYXR0YWNobWVudDpkMjRhYzEzOTgzMDQ2NTkwZGY3YTQxNGQyMzYzOTI3OTo3OmY5MDQ6MWY0NWNlZDYwYzczZWY1NzNhMWE0ODAwOTZlM2Q5ZWZlNWZhOGQ3Y2ViMWVjZDU4Yjk0NmMzMzZhYjE2OTcwODpwOlQ6Rg"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20.svg"/><Relationship Id="rId4" Type="http://schemas.openxmlformats.org/officeDocument/2006/relationships/diagramLayout" Target="../diagrams/layout3.xml"/><Relationship Id="rId9" Type="http://schemas.openxmlformats.org/officeDocument/2006/relationships/image" Target="../media/image19.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1.svg"/><Relationship Id="rId7" Type="http://schemas.openxmlformats.org/officeDocument/2006/relationships/diagramColors" Target="../diagrams/colors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openxmlformats.org/officeDocument/2006/relationships/image" Target="../media/image23.svg"/><Relationship Id="rId4" Type="http://schemas.openxmlformats.org/officeDocument/2006/relationships/diagramData" Target="../diagrams/data4.xml"/><Relationship Id="rId9" Type="http://schemas.openxmlformats.org/officeDocument/2006/relationships/image" Target="../media/image9.svg"/></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082F9-568D-8F93-CD95-ECA547CB50BB}"/>
              </a:ext>
            </a:extLst>
          </p:cNvPr>
          <p:cNvSpPr>
            <a:spLocks noGrp="1"/>
          </p:cNvSpPr>
          <p:nvPr>
            <p:ph type="ctrTitle"/>
          </p:nvPr>
        </p:nvSpPr>
        <p:spPr>
          <a:xfrm>
            <a:off x="5695061" y="1241266"/>
            <a:ext cx="5428551" cy="3153753"/>
          </a:xfrm>
        </p:spPr>
        <p:txBody>
          <a:bodyPr>
            <a:normAutofit/>
          </a:bodyPr>
          <a:lstStyle/>
          <a:p>
            <a:r>
              <a:rPr lang="en-US" dirty="0"/>
              <a:t>2026 Coaches Meeting</a:t>
            </a:r>
          </a:p>
        </p:txBody>
      </p:sp>
      <p:grpSp>
        <p:nvGrpSpPr>
          <p:cNvPr id="9" name="Group 8">
            <a:extLst>
              <a:ext uri="{FF2B5EF4-FFF2-40B4-BE49-F238E27FC236}">
                <a16:creationId xmlns:a16="http://schemas.microsoft.com/office/drawing/2014/main" id="{0C5EAE72-3D24-4A03-9BDF-FBE8C100AF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3335" y="396836"/>
            <a:ext cx="4992158" cy="6058999"/>
            <a:chOff x="423335" y="396836"/>
            <a:chExt cx="4992158" cy="6058999"/>
          </a:xfrm>
        </p:grpSpPr>
        <p:sp>
          <p:nvSpPr>
            <p:cNvPr id="10" name="Rectangle 9">
              <a:extLst>
                <a:ext uri="{FF2B5EF4-FFF2-40B4-BE49-F238E27FC236}">
                  <a16:creationId xmlns:a16="http://schemas.microsoft.com/office/drawing/2014/main" id="{B76F2A6D-EB50-477B-BD17-230CCC88F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flipH="1">
              <a:off x="423335"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Freeform 5">
              <a:extLst>
                <a:ext uri="{FF2B5EF4-FFF2-40B4-BE49-F238E27FC236}">
                  <a16:creationId xmlns:a16="http://schemas.microsoft.com/office/drawing/2014/main" id="{8FBA8B6C-1D72-481E-A101-FBBBF888BA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400000" flipH="1">
              <a:off x="170217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12" name="Freeform 5">
              <a:extLst>
                <a:ext uri="{FF2B5EF4-FFF2-40B4-BE49-F238E27FC236}">
                  <a16:creationId xmlns:a16="http://schemas.microsoft.com/office/drawing/2014/main" id="{46FCD9A8-07DA-4FCE-B3CC-44762A40BD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677511" flipH="1">
              <a:off x="3545327"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grpSp>
      <p:pic>
        <p:nvPicPr>
          <p:cNvPr id="4" name="Graphic 3">
            <a:extLst>
              <a:ext uri="{FF2B5EF4-FFF2-40B4-BE49-F238E27FC236}">
                <a16:creationId xmlns:a16="http://schemas.microsoft.com/office/drawing/2014/main" id="{692D317E-587F-D1A9-979B-4C3F5D0ADA3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109764" y="1665878"/>
            <a:ext cx="3526244" cy="3526244"/>
          </a:xfrm>
          <a:prstGeom prst="rect">
            <a:avLst/>
          </a:prstGeom>
        </p:spPr>
      </p:pic>
    </p:spTree>
    <p:extLst>
      <p:ext uri="{BB962C8B-B14F-4D97-AF65-F5344CB8AC3E}">
        <p14:creationId xmlns:p14="http://schemas.microsoft.com/office/powerpoint/2010/main" val="396450713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367C1-2606-2204-457E-69CCFF6DC6D4}"/>
              </a:ext>
            </a:extLst>
          </p:cNvPr>
          <p:cNvSpPr>
            <a:spLocks noGrp="1"/>
          </p:cNvSpPr>
          <p:nvPr>
            <p:ph type="title"/>
          </p:nvPr>
        </p:nvSpPr>
        <p:spPr>
          <a:xfrm>
            <a:off x="1154953" y="973668"/>
            <a:ext cx="8761413" cy="706964"/>
          </a:xfrm>
        </p:spPr>
        <p:txBody>
          <a:bodyPr>
            <a:normAutofit/>
          </a:bodyPr>
          <a:lstStyle/>
          <a:p>
            <a:r>
              <a:rPr lang="en-US"/>
              <a:t>Practice days</a:t>
            </a:r>
          </a:p>
        </p:txBody>
      </p:sp>
      <p:sp>
        <p:nvSpPr>
          <p:cNvPr id="3" name="Content Placeholder 2">
            <a:extLst>
              <a:ext uri="{FF2B5EF4-FFF2-40B4-BE49-F238E27FC236}">
                <a16:creationId xmlns:a16="http://schemas.microsoft.com/office/drawing/2014/main" id="{34E08773-6FBA-143A-A417-67DEF7FDE339}"/>
              </a:ext>
            </a:extLst>
          </p:cNvPr>
          <p:cNvSpPr>
            <a:spLocks noGrp="1"/>
          </p:cNvSpPr>
          <p:nvPr>
            <p:ph idx="1"/>
          </p:nvPr>
        </p:nvSpPr>
        <p:spPr>
          <a:xfrm>
            <a:off x="1154955" y="2603500"/>
            <a:ext cx="3481054" cy="3416300"/>
          </a:xfrm>
        </p:spPr>
        <p:txBody>
          <a:bodyPr anchor="ctr">
            <a:normAutofit/>
          </a:bodyPr>
          <a:lstStyle/>
          <a:p>
            <a:r>
              <a:rPr lang="en-US" sz="1600"/>
              <a:t>Bathrooms at the club house are not guaranteed to be open.</a:t>
            </a:r>
          </a:p>
          <a:p>
            <a:pPr lvl="1"/>
            <a:r>
              <a:rPr lang="en-US"/>
              <a:t>They will be open if a board member has practice </a:t>
            </a:r>
          </a:p>
          <a:p>
            <a:pPr lvl="1"/>
            <a:r>
              <a:rPr lang="en-US"/>
              <a:t>There is a porty potty near the practice fields. </a:t>
            </a:r>
          </a:p>
          <a:p>
            <a:pPr lvl="1"/>
            <a:endParaRPr lang="en-US"/>
          </a:p>
        </p:txBody>
      </p:sp>
      <p:pic>
        <p:nvPicPr>
          <p:cNvPr id="1027" name="Picture 3">
            <a:extLst>
              <a:ext uri="{FF2B5EF4-FFF2-40B4-BE49-F238E27FC236}">
                <a16:creationId xmlns:a16="http://schemas.microsoft.com/office/drawing/2014/main" id="{4ECDDB42-2B37-B311-5030-5BC4110AE1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140"/>
          <a:stretch>
            <a:fillRect/>
          </a:stretch>
        </p:blipFill>
        <p:spPr bwMode="auto">
          <a:xfrm>
            <a:off x="4984956" y="2775951"/>
            <a:ext cx="6158802" cy="3067163"/>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059182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fillRect/>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5B44741E-4F8A-4DC4-96E4-E4A2E555A8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373"/>
            <a:ext cx="12192000" cy="6867027"/>
            <a:chOff x="0" y="-2373"/>
            <a:chExt cx="12192000" cy="6867027"/>
          </a:xfrm>
        </p:grpSpPr>
        <p:sp>
          <p:nvSpPr>
            <p:cNvPr id="9" name="Rectangle 8">
              <a:extLst>
                <a:ext uri="{FF2B5EF4-FFF2-40B4-BE49-F238E27FC236}">
                  <a16:creationId xmlns:a16="http://schemas.microsoft.com/office/drawing/2014/main" id="{61FDC0C6-6677-4608-AE99-98D3C7BB1F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Oval 9">
              <a:extLst>
                <a:ext uri="{FF2B5EF4-FFF2-40B4-BE49-F238E27FC236}">
                  <a16:creationId xmlns:a16="http://schemas.microsoft.com/office/drawing/2014/main" id="{589982C5-DDA9-41E0-8CF5-F83999C1BC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Oval 10">
              <a:extLst>
                <a:ext uri="{FF2B5EF4-FFF2-40B4-BE49-F238E27FC236}">
                  <a16:creationId xmlns:a16="http://schemas.microsoft.com/office/drawing/2014/main" id="{A6E454F1-BC7B-4FC5-901F-84095FC678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Oval 11">
              <a:extLst>
                <a:ext uri="{FF2B5EF4-FFF2-40B4-BE49-F238E27FC236}">
                  <a16:creationId xmlns:a16="http://schemas.microsoft.com/office/drawing/2014/main" id="{E0BDA7F3-0D92-4CE5-B124-114C29D28F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a:extLst>
                <a:ext uri="{FF2B5EF4-FFF2-40B4-BE49-F238E27FC236}">
                  <a16:creationId xmlns:a16="http://schemas.microsoft.com/office/drawing/2014/main" id="{886F90B9-54A4-4A43-B853-11AA290E00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a:extLst>
                <a:ext uri="{FF2B5EF4-FFF2-40B4-BE49-F238E27FC236}">
                  <a16:creationId xmlns:a16="http://schemas.microsoft.com/office/drawing/2014/main" id="{B5E538A9-6169-4720-88AE-7AE14BE80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Freeform 5">
              <a:extLst>
                <a:ext uri="{FF2B5EF4-FFF2-40B4-BE49-F238E27FC236}">
                  <a16:creationId xmlns:a16="http://schemas.microsoft.com/office/drawing/2014/main" id="{59E5CEE5-D27F-4281-9293-590AD4163E9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17" name="Rectangle 16">
            <a:extLst>
              <a:ext uri="{FF2B5EF4-FFF2-40B4-BE49-F238E27FC236}">
                <a16:creationId xmlns:a16="http://schemas.microsoft.com/office/drawing/2014/main" id="{2FCAD798-DEC5-4392-90CE-C46AD6CE68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pSp>
        <p:nvGrpSpPr>
          <p:cNvPr id="19" name="Group 18">
            <a:extLst>
              <a:ext uri="{FF2B5EF4-FFF2-40B4-BE49-F238E27FC236}">
                <a16:creationId xmlns:a16="http://schemas.microsoft.com/office/drawing/2014/main" id="{F1ECA4FE-7D2F-4576-B767-3A5F5ABFE9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20" name="Rectangle 19">
              <a:extLst>
                <a:ext uri="{FF2B5EF4-FFF2-40B4-BE49-F238E27FC236}">
                  <a16:creationId xmlns:a16="http://schemas.microsoft.com/office/drawing/2014/main" id="{5969441E-5462-4859-86CD-1737FDE360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1" name="Freeform 5">
              <a:extLst>
                <a:ext uri="{FF2B5EF4-FFF2-40B4-BE49-F238E27FC236}">
                  <a16:creationId xmlns:a16="http://schemas.microsoft.com/office/drawing/2014/main" id="{596BD4B5-6833-40CC-96FE-EDC67563426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txBody>
            <a:bodyPr/>
            <a:lstStyle/>
            <a:p>
              <a:endParaRPr lang="en-US"/>
            </a:p>
          </p:txBody>
        </p:sp>
      </p:grpSp>
      <p:sp>
        <p:nvSpPr>
          <p:cNvPr id="2" name="Title 1">
            <a:extLst>
              <a:ext uri="{FF2B5EF4-FFF2-40B4-BE49-F238E27FC236}">
                <a16:creationId xmlns:a16="http://schemas.microsoft.com/office/drawing/2014/main" id="{929BD20E-2F5A-2DC6-72BD-BA46E3D0939F}"/>
              </a:ext>
            </a:extLst>
          </p:cNvPr>
          <p:cNvSpPr>
            <a:spLocks noGrp="1"/>
          </p:cNvSpPr>
          <p:nvPr>
            <p:ph type="title"/>
          </p:nvPr>
        </p:nvSpPr>
        <p:spPr>
          <a:xfrm>
            <a:off x="1683171" y="1169773"/>
            <a:ext cx="8825658" cy="2870161"/>
          </a:xfrm>
        </p:spPr>
        <p:txBody>
          <a:bodyPr vert="horz" lIns="91440" tIns="45720" rIns="91440" bIns="45720" rtlCol="0" anchor="b">
            <a:normAutofit/>
          </a:bodyPr>
          <a:lstStyle/>
          <a:p>
            <a:pPr algn="ctr"/>
            <a:r>
              <a:rPr lang="en-US" sz="5400">
                <a:solidFill>
                  <a:schemeClr val="tx1"/>
                </a:solidFill>
              </a:rPr>
              <a:t>Game Fields</a:t>
            </a:r>
          </a:p>
        </p:txBody>
      </p:sp>
      <p:cxnSp>
        <p:nvCxnSpPr>
          <p:cNvPr id="23" name="Straight Connector 22">
            <a:extLst>
              <a:ext uri="{FF2B5EF4-FFF2-40B4-BE49-F238E27FC236}">
                <a16:creationId xmlns:a16="http://schemas.microsoft.com/office/drawing/2014/main" id="{E81F53E2-F556-42FA-8D24-113839EE19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58249" y="4166888"/>
            <a:ext cx="675502" cy="0"/>
          </a:xfrm>
          <a:prstGeom prst="line">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7524668"/>
      </p:ext>
    </p:extLst>
  </p:cSld>
  <p:clrMapOvr>
    <a:overrideClrMapping bg1="dk1" tx1="lt1" bg2="dk2" tx2="lt2" accent1="accent1" accent2="accent2" accent3="accent3" accent4="accent4" accent5="accent5" accent6="accent6" hlink="hlink" folHlink="folHlink"/>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6D9C3-7231-71C7-B45C-BC00C92C88D5}"/>
              </a:ext>
            </a:extLst>
          </p:cNvPr>
          <p:cNvSpPr>
            <a:spLocks noGrp="1"/>
          </p:cNvSpPr>
          <p:nvPr>
            <p:ph type="title"/>
          </p:nvPr>
        </p:nvSpPr>
        <p:spPr/>
        <p:txBody>
          <a:bodyPr/>
          <a:lstStyle/>
          <a:p>
            <a:r>
              <a:rPr lang="en-US"/>
              <a:t>Game Fields</a:t>
            </a:r>
          </a:p>
        </p:txBody>
      </p:sp>
      <p:sp>
        <p:nvSpPr>
          <p:cNvPr id="3" name="Content Placeholder 2">
            <a:extLst>
              <a:ext uri="{FF2B5EF4-FFF2-40B4-BE49-F238E27FC236}">
                <a16:creationId xmlns:a16="http://schemas.microsoft.com/office/drawing/2014/main" id="{3243F072-ACB5-7A93-39B1-079BAFBC3CBD}"/>
              </a:ext>
            </a:extLst>
          </p:cNvPr>
          <p:cNvSpPr>
            <a:spLocks noGrp="1"/>
          </p:cNvSpPr>
          <p:nvPr>
            <p:ph idx="1"/>
          </p:nvPr>
        </p:nvSpPr>
        <p:spPr>
          <a:xfrm>
            <a:off x="1154954" y="2603500"/>
            <a:ext cx="10119597" cy="3416300"/>
          </a:xfrm>
        </p:spPr>
        <p:txBody>
          <a:bodyPr/>
          <a:lstStyle/>
          <a:p>
            <a:r>
              <a:rPr lang="en-US" dirty="0"/>
              <a:t>Per City contract game fields can only be used for Games and Scrimmages.</a:t>
            </a:r>
          </a:p>
          <a:p>
            <a:r>
              <a:rPr lang="en-US" dirty="0"/>
              <a:t>This includes the area around the field. Near the sidelines/ directly behind the goals.</a:t>
            </a:r>
          </a:p>
          <a:p>
            <a:r>
              <a:rPr lang="en-US" dirty="0"/>
              <a:t>Per the city designation a field is still a game field even if it is not painted.(see next page)</a:t>
            </a:r>
          </a:p>
          <a:p>
            <a:r>
              <a:rPr lang="en-US" b="1" dirty="0"/>
              <a:t>The city has stated if we can not get this under control they will remove the use of the complex for practices except for games.</a:t>
            </a:r>
          </a:p>
          <a:p>
            <a:r>
              <a:rPr lang="en-US" dirty="0"/>
              <a:t>If a team is on a game field and reported to a board member this will count as a scrimmage and additional scrimmage request may be denied. There is also a fine.</a:t>
            </a:r>
          </a:p>
        </p:txBody>
      </p:sp>
    </p:spTree>
    <p:extLst>
      <p:ext uri="{BB962C8B-B14F-4D97-AF65-F5344CB8AC3E}">
        <p14:creationId xmlns:p14="http://schemas.microsoft.com/office/powerpoint/2010/main" val="179799853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2FC2A-7BDE-D305-919C-12F2A6F883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4021D3-FAB1-DE69-5A8E-E2E12CDDB21C}"/>
              </a:ext>
            </a:extLst>
          </p:cNvPr>
          <p:cNvSpPr>
            <a:spLocks noGrp="1"/>
          </p:cNvSpPr>
          <p:nvPr>
            <p:ph type="title"/>
          </p:nvPr>
        </p:nvSpPr>
        <p:spPr/>
        <p:txBody>
          <a:bodyPr/>
          <a:lstStyle/>
          <a:p>
            <a:r>
              <a:rPr lang="en-US"/>
              <a:t>Game Fields</a:t>
            </a:r>
          </a:p>
        </p:txBody>
      </p:sp>
      <p:sp>
        <p:nvSpPr>
          <p:cNvPr id="5" name="Content Placeholder 4">
            <a:extLst>
              <a:ext uri="{FF2B5EF4-FFF2-40B4-BE49-F238E27FC236}">
                <a16:creationId xmlns:a16="http://schemas.microsoft.com/office/drawing/2014/main" id="{B3975456-44E6-E736-20B5-FCFE6C0B5318}"/>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45C17B72-320C-176C-6ABC-6AC9A5147C65}"/>
              </a:ext>
            </a:extLst>
          </p:cNvPr>
          <p:cNvPicPr>
            <a:picLocks noChangeAspect="1"/>
          </p:cNvPicPr>
          <p:nvPr/>
        </p:nvPicPr>
        <p:blipFill>
          <a:blip r:embed="rId2"/>
          <a:stretch>
            <a:fillRect/>
          </a:stretch>
        </p:blipFill>
        <p:spPr>
          <a:xfrm>
            <a:off x="0" y="528483"/>
            <a:ext cx="12192000" cy="5801033"/>
          </a:xfrm>
          <a:prstGeom prst="rect">
            <a:avLst/>
          </a:prstGeom>
          <a:pattFill prst="wdDnDiag">
            <a:fgClr>
              <a:schemeClr val="accent1"/>
            </a:fgClr>
            <a:bgClr>
              <a:schemeClr val="bg1"/>
            </a:bgClr>
          </a:pattFill>
        </p:spPr>
      </p:pic>
      <p:sp>
        <p:nvSpPr>
          <p:cNvPr id="8" name="Rectangle 7">
            <a:extLst>
              <a:ext uri="{FF2B5EF4-FFF2-40B4-BE49-F238E27FC236}">
                <a16:creationId xmlns:a16="http://schemas.microsoft.com/office/drawing/2014/main" id="{8134DAE1-85F4-32BC-8C68-E2705425BB54}"/>
              </a:ext>
            </a:extLst>
          </p:cNvPr>
          <p:cNvSpPr/>
          <p:nvPr/>
        </p:nvSpPr>
        <p:spPr>
          <a:xfrm>
            <a:off x="800100" y="809625"/>
            <a:ext cx="6029325" cy="22479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DC9D234-564B-BD93-9AB4-90AB2064D185}"/>
              </a:ext>
            </a:extLst>
          </p:cNvPr>
          <p:cNvSpPr/>
          <p:nvPr/>
        </p:nvSpPr>
        <p:spPr>
          <a:xfrm>
            <a:off x="800100" y="3057525"/>
            <a:ext cx="3993573" cy="282680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E5C018-D941-3842-8405-A8A971980070}"/>
              </a:ext>
            </a:extLst>
          </p:cNvPr>
          <p:cNvSpPr/>
          <p:nvPr/>
        </p:nvSpPr>
        <p:spPr>
          <a:xfrm>
            <a:off x="6829425" y="809625"/>
            <a:ext cx="2333048" cy="162877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A4E8C85-1599-13FB-1A35-7211BBBB1126}"/>
              </a:ext>
            </a:extLst>
          </p:cNvPr>
          <p:cNvSpPr/>
          <p:nvPr/>
        </p:nvSpPr>
        <p:spPr>
          <a:xfrm>
            <a:off x="6829425" y="2438400"/>
            <a:ext cx="1154955" cy="35814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48F61C5-330F-CBF7-CEBA-529A4A781E2D}"/>
              </a:ext>
            </a:extLst>
          </p:cNvPr>
          <p:cNvSpPr/>
          <p:nvPr/>
        </p:nvSpPr>
        <p:spPr>
          <a:xfrm>
            <a:off x="7984380" y="3429000"/>
            <a:ext cx="4096784" cy="245533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2990C7B5-AF81-5E6E-0D8A-EC86FDCA2A92}"/>
              </a:ext>
            </a:extLst>
          </p:cNvPr>
          <p:cNvSpPr txBox="1"/>
          <p:nvPr/>
        </p:nvSpPr>
        <p:spPr>
          <a:xfrm>
            <a:off x="1874520" y="1680632"/>
            <a:ext cx="3410712" cy="369332"/>
          </a:xfrm>
          <a:prstGeom prst="rect">
            <a:avLst/>
          </a:prstGeom>
          <a:noFill/>
        </p:spPr>
        <p:txBody>
          <a:bodyPr wrap="square" rtlCol="0">
            <a:spAutoFit/>
          </a:bodyPr>
          <a:lstStyle/>
          <a:p>
            <a:r>
              <a:rPr lang="en-US">
                <a:solidFill>
                  <a:schemeClr val="bg1"/>
                </a:solidFill>
              </a:rPr>
              <a:t>Areas in red are game fields</a:t>
            </a:r>
          </a:p>
        </p:txBody>
      </p:sp>
    </p:spTree>
    <p:extLst>
      <p:ext uri="{BB962C8B-B14F-4D97-AF65-F5344CB8AC3E}">
        <p14:creationId xmlns:p14="http://schemas.microsoft.com/office/powerpoint/2010/main" val="348502229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7E7B0-5D32-B7F5-08FC-C69FC57413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ECF737-E14B-ED95-6DD4-D28846F9FB1F}"/>
              </a:ext>
            </a:extLst>
          </p:cNvPr>
          <p:cNvSpPr>
            <a:spLocks noGrp="1"/>
          </p:cNvSpPr>
          <p:nvPr>
            <p:ph type="title"/>
          </p:nvPr>
        </p:nvSpPr>
        <p:spPr/>
        <p:txBody>
          <a:bodyPr/>
          <a:lstStyle/>
          <a:p>
            <a:r>
              <a:rPr lang="en-US"/>
              <a:t>Game Field unapproved usage</a:t>
            </a:r>
          </a:p>
        </p:txBody>
      </p:sp>
      <p:sp>
        <p:nvSpPr>
          <p:cNvPr id="3" name="Content Placeholder 2">
            <a:extLst>
              <a:ext uri="{FF2B5EF4-FFF2-40B4-BE49-F238E27FC236}">
                <a16:creationId xmlns:a16="http://schemas.microsoft.com/office/drawing/2014/main" id="{9B376F21-9654-4FF0-3F33-4D1C2C5243F8}"/>
              </a:ext>
            </a:extLst>
          </p:cNvPr>
          <p:cNvSpPr>
            <a:spLocks noGrp="1"/>
          </p:cNvSpPr>
          <p:nvPr>
            <p:ph idx="1"/>
          </p:nvPr>
        </p:nvSpPr>
        <p:spPr>
          <a:xfrm>
            <a:off x="1154954" y="2603500"/>
            <a:ext cx="10119597" cy="3416300"/>
          </a:xfrm>
        </p:spPr>
        <p:txBody>
          <a:bodyPr/>
          <a:lstStyle/>
          <a:p>
            <a:r>
              <a:rPr lang="en-US" dirty="0"/>
              <a:t>Coaches Meeting - </a:t>
            </a:r>
            <a:r>
              <a:rPr lang="en-US" b="1" u="sng" dirty="0"/>
              <a:t>this is the warning not to use the game fields</a:t>
            </a:r>
          </a:p>
          <a:p>
            <a:r>
              <a:rPr lang="en-US" dirty="0"/>
              <a:t>If a team is reported with unapproved usage to CLSC of game field usage or seen by a board member.</a:t>
            </a:r>
          </a:p>
          <a:p>
            <a:pPr lvl="1"/>
            <a:r>
              <a:rPr lang="en-US" dirty="0"/>
              <a:t>1</a:t>
            </a:r>
            <a:r>
              <a:rPr lang="en-US" baseline="30000" dirty="0"/>
              <a:t>st</a:t>
            </a:r>
            <a:r>
              <a:rPr lang="en-US" dirty="0"/>
              <a:t> offence</a:t>
            </a:r>
          </a:p>
          <a:p>
            <a:pPr lvl="2"/>
            <a:r>
              <a:rPr lang="en-US" dirty="0"/>
              <a:t>$50 fine or 1 game suspension</a:t>
            </a:r>
          </a:p>
          <a:p>
            <a:pPr lvl="1"/>
            <a:r>
              <a:rPr lang="en-US" dirty="0"/>
              <a:t>2</a:t>
            </a:r>
            <a:r>
              <a:rPr lang="en-US" baseline="30000" dirty="0"/>
              <a:t>nd</a:t>
            </a:r>
            <a:r>
              <a:rPr lang="en-US" dirty="0"/>
              <a:t> offence</a:t>
            </a:r>
          </a:p>
          <a:p>
            <a:pPr lvl="2"/>
            <a:r>
              <a:rPr lang="en-US" dirty="0"/>
              <a:t>$50 fine and 1 game suspension or 3 game suspension</a:t>
            </a:r>
          </a:p>
          <a:p>
            <a:pPr lvl="1"/>
            <a:r>
              <a:rPr lang="en-US" dirty="0"/>
              <a:t>3</a:t>
            </a:r>
            <a:r>
              <a:rPr lang="en-US" baseline="30000" dirty="0"/>
              <a:t>rd</a:t>
            </a:r>
            <a:r>
              <a:rPr lang="en-US" dirty="0"/>
              <a:t> offence</a:t>
            </a:r>
          </a:p>
          <a:p>
            <a:pPr lvl="2"/>
            <a:r>
              <a:rPr lang="en-US" dirty="0"/>
              <a:t>Offending coach will be removed as a coach from the team </a:t>
            </a:r>
          </a:p>
        </p:txBody>
      </p:sp>
      <p:sp>
        <p:nvSpPr>
          <p:cNvPr id="4" name="TextBox 3">
            <a:extLst>
              <a:ext uri="{FF2B5EF4-FFF2-40B4-BE49-F238E27FC236}">
                <a16:creationId xmlns:a16="http://schemas.microsoft.com/office/drawing/2014/main" id="{8A924E8A-046F-AF58-FC41-393C13ED73BA}"/>
              </a:ext>
            </a:extLst>
          </p:cNvPr>
          <p:cNvSpPr txBox="1"/>
          <p:nvPr/>
        </p:nvSpPr>
        <p:spPr>
          <a:xfrm rot="5400000">
            <a:off x="10058400" y="653534"/>
            <a:ext cx="1453896" cy="369332"/>
          </a:xfrm>
          <a:prstGeom prst="rect">
            <a:avLst/>
          </a:prstGeom>
          <a:noFill/>
        </p:spPr>
        <p:txBody>
          <a:bodyPr wrap="square" rtlCol="0">
            <a:spAutoFit/>
          </a:bodyPr>
          <a:lstStyle/>
          <a:p>
            <a:r>
              <a:rPr lang="en-US">
                <a:solidFill>
                  <a:schemeClr val="bg1"/>
                </a:solidFill>
                <a:latin typeface="ADLaM Display" panose="02010000000000000000" pitchFamily="2" charset="0"/>
                <a:ea typeface="ADLaM Display" panose="02010000000000000000" pitchFamily="2" charset="0"/>
                <a:cs typeface="ADLaM Display" panose="02010000000000000000" pitchFamily="2" charset="0"/>
              </a:rPr>
              <a:t>NEW</a:t>
            </a:r>
          </a:p>
        </p:txBody>
      </p:sp>
    </p:spTree>
    <p:extLst>
      <p:ext uri="{BB962C8B-B14F-4D97-AF65-F5344CB8AC3E}">
        <p14:creationId xmlns:p14="http://schemas.microsoft.com/office/powerpoint/2010/main" val="233231691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fillRect/>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EC3799-3F52-48CE-85CC-83AED368EB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10" name="Rectangle 9">
              <a:extLst>
                <a:ext uri="{FF2B5EF4-FFF2-40B4-BE49-F238E27FC236}">
                  <a16:creationId xmlns:a16="http://schemas.microsoft.com/office/drawing/2014/main" id="{F3FC2939-BF10-4CBC-904B-74A17D4B9C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Freeform 5">
              <a:extLst>
                <a:ext uri="{FF2B5EF4-FFF2-40B4-BE49-F238E27FC236}">
                  <a16:creationId xmlns:a16="http://schemas.microsoft.com/office/drawing/2014/main" id="{266B6D5D-11B6-40A6-9CEF-F0B0D104C5C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txBody>
            <a:bodyPr/>
            <a:lstStyle/>
            <a:p>
              <a:endParaRPr lang="en-US"/>
            </a:p>
          </p:txBody>
        </p:sp>
      </p:grpSp>
      <p:sp>
        <p:nvSpPr>
          <p:cNvPr id="4" name="Title 3">
            <a:extLst>
              <a:ext uri="{FF2B5EF4-FFF2-40B4-BE49-F238E27FC236}">
                <a16:creationId xmlns:a16="http://schemas.microsoft.com/office/drawing/2014/main" id="{11841513-A8DF-6F35-118F-B52D036F14EE}"/>
              </a:ext>
            </a:extLst>
          </p:cNvPr>
          <p:cNvSpPr>
            <a:spLocks noGrp="1"/>
          </p:cNvSpPr>
          <p:nvPr>
            <p:ph type="ctrTitle"/>
          </p:nvPr>
        </p:nvSpPr>
        <p:spPr>
          <a:xfrm>
            <a:off x="4678420" y="1370143"/>
            <a:ext cx="6391270" cy="4157446"/>
          </a:xfrm>
        </p:spPr>
        <p:txBody>
          <a:bodyPr anchor="ctr">
            <a:normAutofit/>
          </a:bodyPr>
          <a:lstStyle/>
          <a:p>
            <a:r>
              <a:rPr lang="en-US" sz="6600">
                <a:solidFill>
                  <a:schemeClr val="tx1"/>
                </a:solidFill>
              </a:rPr>
              <a:t>Reschedule</a:t>
            </a:r>
            <a:br>
              <a:rPr lang="en-US" sz="6600">
                <a:solidFill>
                  <a:schemeClr val="tx1"/>
                </a:solidFill>
              </a:rPr>
            </a:br>
            <a:r>
              <a:rPr lang="en-US" sz="6600">
                <a:solidFill>
                  <a:schemeClr val="tx1"/>
                </a:solidFill>
              </a:rPr>
              <a:t>And Scrimmage</a:t>
            </a:r>
          </a:p>
        </p:txBody>
      </p:sp>
      <p:cxnSp>
        <p:nvCxnSpPr>
          <p:cNvPr id="13" name="Straight Connector 12">
            <a:extLst>
              <a:ext uri="{FF2B5EF4-FFF2-40B4-BE49-F238E27FC236}">
                <a16:creationId xmlns:a16="http://schemas.microsoft.com/office/drawing/2014/main" id="{789E20C7-BB50-4317-93C7-90C8ED80B2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356687" y="1930986"/>
            <a:ext cx="0" cy="3200400"/>
          </a:xfrm>
          <a:prstGeom prst="line">
            <a:avLst/>
          </a:prstGeom>
          <a:ln w="15875" cap="sq">
            <a:solidFill>
              <a:schemeClr val="tx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543213"/>
      </p:ext>
    </p:extLst>
  </p:cSld>
  <p:clrMapOvr>
    <a:overrideClrMapping bg1="dk1" tx1="lt1" bg2="dk2" tx2="lt2" accent1="accent1" accent2="accent2" accent3="accent3" accent4="accent4" accent5="accent5" accent6="accent6" hlink="hlink" folHlink="folHlink"/>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8EF7D-F264-B61C-F3A5-4E20C78E3B71}"/>
              </a:ext>
            </a:extLst>
          </p:cNvPr>
          <p:cNvSpPr>
            <a:spLocks noGrp="1"/>
          </p:cNvSpPr>
          <p:nvPr>
            <p:ph type="title"/>
          </p:nvPr>
        </p:nvSpPr>
        <p:spPr/>
        <p:txBody>
          <a:bodyPr/>
          <a:lstStyle/>
          <a:p>
            <a:r>
              <a:rPr lang="en-US"/>
              <a:t>Reschedule Policy</a:t>
            </a:r>
          </a:p>
        </p:txBody>
      </p:sp>
      <p:graphicFrame>
        <p:nvGraphicFramePr>
          <p:cNvPr id="8" name="Content Placeholder 2">
            <a:extLst>
              <a:ext uri="{FF2B5EF4-FFF2-40B4-BE49-F238E27FC236}">
                <a16:creationId xmlns:a16="http://schemas.microsoft.com/office/drawing/2014/main" id="{AADF8E04-E249-CB6A-68CA-9DC5433E031B}"/>
              </a:ext>
            </a:extLst>
          </p:cNvPr>
          <p:cNvGraphicFramePr>
            <a:graphicFrameLocks noGrp="1"/>
          </p:cNvGraphicFramePr>
          <p:nvPr>
            <p:ph idx="1"/>
            <p:extLst>
              <p:ext uri="{D42A27DB-BD31-4B8C-83A1-F6EECF244321}">
                <p14:modId xmlns:p14="http://schemas.microsoft.com/office/powerpoint/2010/main" val="1464117662"/>
              </p:ext>
            </p:extLst>
          </p:nvPr>
        </p:nvGraphicFramePr>
        <p:xfrm>
          <a:off x="521111" y="2359742"/>
          <a:ext cx="10707328" cy="4257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Connector 5">
            <a:extLst>
              <a:ext uri="{FF2B5EF4-FFF2-40B4-BE49-F238E27FC236}">
                <a16:creationId xmlns:a16="http://schemas.microsoft.com/office/drawing/2014/main" id="{DA41BB38-09B0-B21C-3754-AF96C67779F9}"/>
              </a:ext>
            </a:extLst>
          </p:cNvPr>
          <p:cNvCxnSpPr/>
          <p:nvPr/>
        </p:nvCxnSpPr>
        <p:spPr>
          <a:xfrm flipH="1">
            <a:off x="10096234" y="5317937"/>
            <a:ext cx="0" cy="1317812"/>
          </a:xfrm>
          <a:prstGeom prst="line">
            <a:avLst/>
          </a:prstGeom>
          <a:ln w="38100">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8F62876-7985-4FE8-2B6D-429027440126}"/>
              </a:ext>
            </a:extLst>
          </p:cNvPr>
          <p:cNvSpPr txBox="1"/>
          <p:nvPr/>
        </p:nvSpPr>
        <p:spPr>
          <a:xfrm>
            <a:off x="4762500" y="6457950"/>
            <a:ext cx="1590675" cy="365760"/>
          </a:xfrm>
          <a:prstGeom prst="rect">
            <a:avLst/>
          </a:prstGeom>
          <a:noFill/>
        </p:spPr>
        <p:txBody>
          <a:bodyPr wrap="square" rtlCol="0">
            <a:spAutoFit/>
          </a:bodyPr>
          <a:lstStyle/>
          <a:p>
            <a:r>
              <a:rPr lang="en-US">
                <a:hlinkClick r:id="rId7"/>
              </a:rPr>
              <a:t>Policy Link</a:t>
            </a:r>
            <a:endParaRPr lang="en-US"/>
          </a:p>
        </p:txBody>
      </p:sp>
      <p:pic>
        <p:nvPicPr>
          <p:cNvPr id="7" name="Picture 6">
            <a:extLst>
              <a:ext uri="{FF2B5EF4-FFF2-40B4-BE49-F238E27FC236}">
                <a16:creationId xmlns:a16="http://schemas.microsoft.com/office/drawing/2014/main" id="{370E358C-600C-4169-4F36-07155A34B2AC}"/>
              </a:ext>
            </a:extLst>
          </p:cNvPr>
          <p:cNvPicPr>
            <a:picLocks noChangeAspect="1"/>
          </p:cNvPicPr>
          <p:nvPr/>
        </p:nvPicPr>
        <p:blipFill>
          <a:blip r:embed="rId8"/>
          <a:stretch>
            <a:fillRect/>
          </a:stretch>
        </p:blipFill>
        <p:spPr>
          <a:xfrm>
            <a:off x="5005524" y="4814395"/>
            <a:ext cx="6665365" cy="1597484"/>
          </a:xfrm>
          <a:prstGeom prst="rect">
            <a:avLst/>
          </a:prstGeom>
        </p:spPr>
      </p:pic>
    </p:spTree>
    <p:extLst>
      <p:ext uri="{BB962C8B-B14F-4D97-AF65-F5344CB8AC3E}">
        <p14:creationId xmlns:p14="http://schemas.microsoft.com/office/powerpoint/2010/main" val="414788975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8EF7D-F264-B61C-F3A5-4E20C78E3B71}"/>
              </a:ext>
            </a:extLst>
          </p:cNvPr>
          <p:cNvSpPr>
            <a:spLocks noGrp="1"/>
          </p:cNvSpPr>
          <p:nvPr>
            <p:ph type="title"/>
          </p:nvPr>
        </p:nvSpPr>
        <p:spPr/>
        <p:txBody>
          <a:bodyPr/>
          <a:lstStyle/>
          <a:p>
            <a:r>
              <a:rPr lang="en-US"/>
              <a:t>Full day Reschedule Policy</a:t>
            </a:r>
          </a:p>
        </p:txBody>
      </p:sp>
      <p:graphicFrame>
        <p:nvGraphicFramePr>
          <p:cNvPr id="8" name="Content Placeholder 2">
            <a:extLst>
              <a:ext uri="{FF2B5EF4-FFF2-40B4-BE49-F238E27FC236}">
                <a16:creationId xmlns:a16="http://schemas.microsoft.com/office/drawing/2014/main" id="{97C63803-47B6-8AB7-A753-BA5283BDD3C4}"/>
              </a:ext>
            </a:extLst>
          </p:cNvPr>
          <p:cNvGraphicFramePr>
            <a:graphicFrameLocks noGrp="1"/>
          </p:cNvGraphicFramePr>
          <p:nvPr>
            <p:ph idx="1"/>
            <p:extLst>
              <p:ext uri="{D42A27DB-BD31-4B8C-83A1-F6EECF244321}">
                <p14:modId xmlns:p14="http://schemas.microsoft.com/office/powerpoint/2010/main" val="1904611859"/>
              </p:ext>
            </p:extLst>
          </p:nvPr>
        </p:nvGraphicFramePr>
        <p:xfrm>
          <a:off x="1154955" y="2603500"/>
          <a:ext cx="10073484" cy="40136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B1202788-495F-C0BD-957B-C6D239F07D8F}"/>
              </a:ext>
            </a:extLst>
          </p:cNvPr>
          <p:cNvSpPr txBox="1"/>
          <p:nvPr/>
        </p:nvSpPr>
        <p:spPr>
          <a:xfrm>
            <a:off x="8001000" y="2418834"/>
            <a:ext cx="3630168" cy="1200329"/>
          </a:xfrm>
          <a:prstGeom prst="rect">
            <a:avLst/>
          </a:prstGeom>
          <a:noFill/>
        </p:spPr>
        <p:txBody>
          <a:bodyPr wrap="square" rtlCol="0">
            <a:spAutoFit/>
          </a:bodyPr>
          <a:lstStyle/>
          <a:p>
            <a:r>
              <a:rPr lang="en-US"/>
              <a:t>This applies to closed league,.</a:t>
            </a:r>
          </a:p>
          <a:p>
            <a:r>
              <a:rPr lang="en-US"/>
              <a:t>OSA leagues will need to follow normal reschedule policy</a:t>
            </a:r>
          </a:p>
        </p:txBody>
      </p:sp>
    </p:spTree>
    <p:extLst>
      <p:ext uri="{BB962C8B-B14F-4D97-AF65-F5344CB8AC3E}">
        <p14:creationId xmlns:p14="http://schemas.microsoft.com/office/powerpoint/2010/main" val="202582710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FAD2C-02DF-EC4B-8CC2-AC83D3F09B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3A3CA8-10B2-2460-0BB2-FCEC4659911E}"/>
              </a:ext>
            </a:extLst>
          </p:cNvPr>
          <p:cNvSpPr>
            <a:spLocks noGrp="1"/>
          </p:cNvSpPr>
          <p:nvPr>
            <p:ph type="title"/>
          </p:nvPr>
        </p:nvSpPr>
        <p:spPr/>
        <p:txBody>
          <a:bodyPr/>
          <a:lstStyle/>
          <a:p>
            <a:r>
              <a:rPr lang="en-US"/>
              <a:t>Scrimmage Request</a:t>
            </a:r>
          </a:p>
        </p:txBody>
      </p:sp>
      <p:sp>
        <p:nvSpPr>
          <p:cNvPr id="4" name="Content Placeholder 3">
            <a:extLst>
              <a:ext uri="{FF2B5EF4-FFF2-40B4-BE49-F238E27FC236}">
                <a16:creationId xmlns:a16="http://schemas.microsoft.com/office/drawing/2014/main" id="{BFAE0DFC-C6DE-8CD9-59BD-C9179703B2C0}"/>
              </a:ext>
            </a:extLst>
          </p:cNvPr>
          <p:cNvSpPr>
            <a:spLocks noGrp="1"/>
          </p:cNvSpPr>
          <p:nvPr>
            <p:ph idx="1"/>
          </p:nvPr>
        </p:nvSpPr>
        <p:spPr/>
        <p:txBody>
          <a:bodyPr/>
          <a:lstStyle/>
          <a:p>
            <a:r>
              <a:rPr lang="en-US" dirty="0"/>
              <a:t>Scrimmage request must include another team</a:t>
            </a:r>
          </a:p>
          <a:p>
            <a:r>
              <a:rPr lang="en-US" dirty="0"/>
              <a:t>Both teams must be in uniform</a:t>
            </a:r>
          </a:p>
          <a:p>
            <a:r>
              <a:rPr lang="en-US" dirty="0"/>
              <a:t>Request submitted </a:t>
            </a:r>
            <a:r>
              <a:rPr lang="en-US" b="1" u="sng" dirty="0"/>
              <a:t>prior to 72 hours in advance of preferred date </a:t>
            </a:r>
            <a:r>
              <a:rPr lang="en-US" dirty="0"/>
              <a:t>by form only and will be approved </a:t>
            </a:r>
            <a:r>
              <a:rPr lang="en-US"/>
              <a:t>by Referee </a:t>
            </a:r>
            <a:r>
              <a:rPr lang="en-US" dirty="0"/>
              <a:t>A</a:t>
            </a:r>
            <a:r>
              <a:rPr lang="en-US"/>
              <a:t>ssignor </a:t>
            </a:r>
            <a:r>
              <a:rPr lang="en-US" dirty="0"/>
              <a:t>and President.</a:t>
            </a:r>
          </a:p>
          <a:p>
            <a:r>
              <a:rPr lang="en-US" dirty="0"/>
              <a:t>Must have on hand approval email during the scrimmage </a:t>
            </a:r>
          </a:p>
          <a:p>
            <a:r>
              <a:rPr lang="en-US" dirty="0"/>
              <a:t>Each team is allowed to request 1 scrimmage for free. Second scrimmage will be $20. </a:t>
            </a:r>
          </a:p>
          <a:p>
            <a:r>
              <a:rPr lang="en-US" dirty="0"/>
              <a:t>Max scrimmages a team can have is 2</a:t>
            </a:r>
          </a:p>
        </p:txBody>
      </p:sp>
      <p:sp>
        <p:nvSpPr>
          <p:cNvPr id="3" name="TextBox 2">
            <a:extLst>
              <a:ext uri="{FF2B5EF4-FFF2-40B4-BE49-F238E27FC236}">
                <a16:creationId xmlns:a16="http://schemas.microsoft.com/office/drawing/2014/main" id="{C6E026D6-751D-BD41-0EB0-B2EA2FF7CC2A}"/>
              </a:ext>
            </a:extLst>
          </p:cNvPr>
          <p:cNvSpPr txBox="1"/>
          <p:nvPr/>
        </p:nvSpPr>
        <p:spPr>
          <a:xfrm rot="5400000">
            <a:off x="10058400" y="653534"/>
            <a:ext cx="1453896" cy="369332"/>
          </a:xfrm>
          <a:prstGeom prst="rect">
            <a:avLst/>
          </a:prstGeom>
          <a:noFill/>
        </p:spPr>
        <p:txBody>
          <a:bodyPr wrap="square" rtlCol="0">
            <a:spAutoFit/>
          </a:bodyPr>
          <a:lstStyle/>
          <a:p>
            <a:r>
              <a:rPr lang="en-US">
                <a:solidFill>
                  <a:schemeClr val="bg1"/>
                </a:solidFill>
                <a:latin typeface="ADLaM Display" panose="02010000000000000000" pitchFamily="2" charset="0"/>
                <a:ea typeface="ADLaM Display" panose="02010000000000000000" pitchFamily="2" charset="0"/>
                <a:cs typeface="ADLaM Display" panose="02010000000000000000" pitchFamily="2" charset="0"/>
              </a:rPr>
              <a:t>NEW</a:t>
            </a:r>
          </a:p>
        </p:txBody>
      </p:sp>
    </p:spTree>
    <p:extLst>
      <p:ext uri="{BB962C8B-B14F-4D97-AF65-F5344CB8AC3E}">
        <p14:creationId xmlns:p14="http://schemas.microsoft.com/office/powerpoint/2010/main" val="341212825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fillRect/>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5B44741E-4F8A-4DC4-96E4-E4A2E555A8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373"/>
            <a:ext cx="12192000" cy="6867027"/>
            <a:chOff x="0" y="-2373"/>
            <a:chExt cx="12192000" cy="6867027"/>
          </a:xfrm>
        </p:grpSpPr>
        <p:sp>
          <p:nvSpPr>
            <p:cNvPr id="9" name="Rectangle 8">
              <a:extLst>
                <a:ext uri="{FF2B5EF4-FFF2-40B4-BE49-F238E27FC236}">
                  <a16:creationId xmlns:a16="http://schemas.microsoft.com/office/drawing/2014/main" id="{61FDC0C6-6677-4608-AE99-98D3C7BB1F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Oval 9">
              <a:extLst>
                <a:ext uri="{FF2B5EF4-FFF2-40B4-BE49-F238E27FC236}">
                  <a16:creationId xmlns:a16="http://schemas.microsoft.com/office/drawing/2014/main" id="{589982C5-DDA9-41E0-8CF5-F83999C1BC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Oval 10">
              <a:extLst>
                <a:ext uri="{FF2B5EF4-FFF2-40B4-BE49-F238E27FC236}">
                  <a16:creationId xmlns:a16="http://schemas.microsoft.com/office/drawing/2014/main" id="{A6E454F1-BC7B-4FC5-901F-84095FC678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Oval 11">
              <a:extLst>
                <a:ext uri="{FF2B5EF4-FFF2-40B4-BE49-F238E27FC236}">
                  <a16:creationId xmlns:a16="http://schemas.microsoft.com/office/drawing/2014/main" id="{E0BDA7F3-0D92-4CE5-B124-114C29D28F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a:extLst>
                <a:ext uri="{FF2B5EF4-FFF2-40B4-BE49-F238E27FC236}">
                  <a16:creationId xmlns:a16="http://schemas.microsoft.com/office/drawing/2014/main" id="{886F90B9-54A4-4A43-B853-11AA290E00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a:extLst>
                <a:ext uri="{FF2B5EF4-FFF2-40B4-BE49-F238E27FC236}">
                  <a16:creationId xmlns:a16="http://schemas.microsoft.com/office/drawing/2014/main" id="{B5E538A9-6169-4720-88AE-7AE14BE80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Freeform 5">
              <a:extLst>
                <a:ext uri="{FF2B5EF4-FFF2-40B4-BE49-F238E27FC236}">
                  <a16:creationId xmlns:a16="http://schemas.microsoft.com/office/drawing/2014/main" id="{59E5CEE5-D27F-4281-9293-590AD4163E9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17" name="Rectangle 16">
            <a:extLst>
              <a:ext uri="{FF2B5EF4-FFF2-40B4-BE49-F238E27FC236}">
                <a16:creationId xmlns:a16="http://schemas.microsoft.com/office/drawing/2014/main" id="{2FCAD798-DEC5-4392-90CE-C46AD6CE68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pSp>
        <p:nvGrpSpPr>
          <p:cNvPr id="19" name="Group 18">
            <a:extLst>
              <a:ext uri="{FF2B5EF4-FFF2-40B4-BE49-F238E27FC236}">
                <a16:creationId xmlns:a16="http://schemas.microsoft.com/office/drawing/2014/main" id="{F1ECA4FE-7D2F-4576-B767-3A5F5ABFE9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20" name="Rectangle 19">
              <a:extLst>
                <a:ext uri="{FF2B5EF4-FFF2-40B4-BE49-F238E27FC236}">
                  <a16:creationId xmlns:a16="http://schemas.microsoft.com/office/drawing/2014/main" id="{5969441E-5462-4859-86CD-1737FDE360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1" name="Freeform 5">
              <a:extLst>
                <a:ext uri="{FF2B5EF4-FFF2-40B4-BE49-F238E27FC236}">
                  <a16:creationId xmlns:a16="http://schemas.microsoft.com/office/drawing/2014/main" id="{596BD4B5-6833-40CC-96FE-EDC67563426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txBody>
            <a:bodyPr/>
            <a:lstStyle/>
            <a:p>
              <a:endParaRPr lang="en-US"/>
            </a:p>
          </p:txBody>
        </p:sp>
      </p:grpSp>
      <p:sp>
        <p:nvSpPr>
          <p:cNvPr id="2" name="Title 1">
            <a:extLst>
              <a:ext uri="{FF2B5EF4-FFF2-40B4-BE49-F238E27FC236}">
                <a16:creationId xmlns:a16="http://schemas.microsoft.com/office/drawing/2014/main" id="{36B5B25D-CFCB-B8BD-7ACB-2FEC1A574410}"/>
              </a:ext>
            </a:extLst>
          </p:cNvPr>
          <p:cNvSpPr>
            <a:spLocks noGrp="1"/>
          </p:cNvSpPr>
          <p:nvPr>
            <p:ph type="title"/>
          </p:nvPr>
        </p:nvSpPr>
        <p:spPr>
          <a:xfrm>
            <a:off x="1683171" y="1169773"/>
            <a:ext cx="8825658" cy="2870161"/>
          </a:xfrm>
        </p:spPr>
        <p:txBody>
          <a:bodyPr vert="horz" lIns="91440" tIns="45720" rIns="91440" bIns="45720" rtlCol="0" anchor="b">
            <a:normAutofit/>
          </a:bodyPr>
          <a:lstStyle/>
          <a:p>
            <a:pPr algn="ctr"/>
            <a:r>
              <a:rPr lang="en-US" sz="5400">
                <a:solidFill>
                  <a:schemeClr val="tx1"/>
                </a:solidFill>
              </a:rPr>
              <a:t>Policy's</a:t>
            </a:r>
          </a:p>
        </p:txBody>
      </p:sp>
      <p:cxnSp>
        <p:nvCxnSpPr>
          <p:cNvPr id="23" name="Straight Connector 22">
            <a:extLst>
              <a:ext uri="{FF2B5EF4-FFF2-40B4-BE49-F238E27FC236}">
                <a16:creationId xmlns:a16="http://schemas.microsoft.com/office/drawing/2014/main" id="{E81F53E2-F556-42FA-8D24-113839EE19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58249" y="4166888"/>
            <a:ext cx="675502" cy="0"/>
          </a:xfrm>
          <a:prstGeom prst="line">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8227373"/>
      </p:ext>
    </p:extLst>
  </p:cSld>
  <p:clrMapOvr>
    <a:overrideClrMapping bg1="dk1" tx1="lt1" bg2="dk2" tx2="lt2" accent1="accent1" accent2="accent2" accent3="accent3" accent4="accent4" accent5="accent5" accent6="accent6" hlink="hlink" folHlink="folHlink"/>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4A07F-8C47-E007-61EE-53C4B9726E8A}"/>
              </a:ext>
            </a:extLst>
          </p:cNvPr>
          <p:cNvSpPr>
            <a:spLocks noGrp="1"/>
          </p:cNvSpPr>
          <p:nvPr>
            <p:ph type="title"/>
          </p:nvPr>
        </p:nvSpPr>
        <p:spPr/>
        <p:txBody>
          <a:bodyPr/>
          <a:lstStyle/>
          <a:p>
            <a:r>
              <a:rPr lang="en-US"/>
              <a:t>24/25 Board members and Staff</a:t>
            </a:r>
          </a:p>
        </p:txBody>
      </p:sp>
      <p:graphicFrame>
        <p:nvGraphicFramePr>
          <p:cNvPr id="5" name="Content Placeholder 2">
            <a:extLst>
              <a:ext uri="{FF2B5EF4-FFF2-40B4-BE49-F238E27FC236}">
                <a16:creationId xmlns:a16="http://schemas.microsoft.com/office/drawing/2014/main" id="{78A6324E-7CE9-A3D2-9D86-EC32AEB47F5E}"/>
              </a:ext>
            </a:extLst>
          </p:cNvPr>
          <p:cNvGraphicFramePr>
            <a:graphicFrameLocks noGrp="1"/>
          </p:cNvGraphicFramePr>
          <p:nvPr>
            <p:ph idx="1"/>
            <p:extLst>
              <p:ext uri="{D42A27DB-BD31-4B8C-83A1-F6EECF244321}">
                <p14:modId xmlns:p14="http://schemas.microsoft.com/office/powerpoint/2010/main" val="3498521615"/>
              </p:ext>
            </p:extLst>
          </p:nvPr>
        </p:nvGraphicFramePr>
        <p:xfrm>
          <a:off x="218600" y="2043811"/>
          <a:ext cx="11754800" cy="341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F9CE0220-4B3D-DC5B-379C-09352EF52087}"/>
              </a:ext>
            </a:extLst>
          </p:cNvPr>
          <p:cNvSpPr txBox="1"/>
          <p:nvPr/>
        </p:nvSpPr>
        <p:spPr>
          <a:xfrm>
            <a:off x="3188988" y="5165143"/>
            <a:ext cx="5814023" cy="1354217"/>
          </a:xfrm>
          <a:prstGeom prst="rect">
            <a:avLst/>
          </a:prstGeom>
          <a:noFill/>
        </p:spPr>
        <p:txBody>
          <a:bodyPr wrap="square" rtlCol="0">
            <a:spAutoFit/>
          </a:bodyPr>
          <a:lstStyle/>
          <a:p>
            <a:pPr algn="ctr"/>
            <a:r>
              <a:rPr lang="en-US" sz="2800"/>
              <a:t>Emails</a:t>
            </a:r>
          </a:p>
          <a:p>
            <a:pPr algn="ctr"/>
            <a:r>
              <a:rPr lang="en-US">
                <a:solidFill>
                  <a:srgbClr val="0070C0"/>
                </a:solidFill>
              </a:rPr>
              <a:t>President@Claremoresoccerclub.com</a:t>
            </a:r>
          </a:p>
          <a:p>
            <a:pPr algn="ctr"/>
            <a:r>
              <a:rPr lang="en-US">
                <a:solidFill>
                  <a:srgbClr val="0070C0"/>
                </a:solidFill>
              </a:rPr>
              <a:t>Registrar@Claremoresoccerclub.com</a:t>
            </a:r>
          </a:p>
          <a:p>
            <a:pPr algn="ctr"/>
            <a:r>
              <a:rPr lang="en-US">
                <a:solidFill>
                  <a:srgbClr val="0070C0"/>
                </a:solidFill>
              </a:rPr>
              <a:t>Gameassignor@Claremoresoccerclub.com</a:t>
            </a:r>
          </a:p>
        </p:txBody>
      </p:sp>
    </p:spTree>
    <p:extLst>
      <p:ext uri="{BB962C8B-B14F-4D97-AF65-F5344CB8AC3E}">
        <p14:creationId xmlns:p14="http://schemas.microsoft.com/office/powerpoint/2010/main" val="208707285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82CCCE-534D-4FC6-BF2B-9BEA2F2BB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Oval 10">
            <a:extLst>
              <a:ext uri="{FF2B5EF4-FFF2-40B4-BE49-F238E27FC236}">
                <a16:creationId xmlns:a16="http://schemas.microsoft.com/office/drawing/2014/main" id="{BC664B74-EEBB-416C-9D86-AE1FECC022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a:extLst>
              <a:ext uri="{FF2B5EF4-FFF2-40B4-BE49-F238E27FC236}">
                <a16:creationId xmlns:a16="http://schemas.microsoft.com/office/drawing/2014/main" id="{52000483-C30E-42A1-8569-E1DE1F55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Freeform 5">
            <a:extLst>
              <a:ext uri="{FF2B5EF4-FFF2-40B4-BE49-F238E27FC236}">
                <a16:creationId xmlns:a16="http://schemas.microsoft.com/office/drawing/2014/main" id="{A5ACD7E0-6D9A-4803-8B9B-D4602DC48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7" name="Rectangle 16">
            <a:extLst>
              <a:ext uri="{FF2B5EF4-FFF2-40B4-BE49-F238E27FC236}">
                <a16:creationId xmlns:a16="http://schemas.microsoft.com/office/drawing/2014/main" id="{C238E92D-87E7-4B27-AD36-0E133005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Freeform 5">
            <a:extLst>
              <a:ext uri="{FF2B5EF4-FFF2-40B4-BE49-F238E27FC236}">
                <a16:creationId xmlns:a16="http://schemas.microsoft.com/office/drawing/2014/main" id="{6D0B958C-B82E-4F4B-945B-6B038D655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21" name="Freeform 5">
            <a:extLst>
              <a:ext uri="{FF2B5EF4-FFF2-40B4-BE49-F238E27FC236}">
                <a16:creationId xmlns:a16="http://schemas.microsoft.com/office/drawing/2014/main" id="{E18F3B2A-BB9B-4FB6-B8A5-2A8E5DB93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sp>
        <p:nvSpPr>
          <p:cNvPr id="2" name="Title 1">
            <a:extLst>
              <a:ext uri="{FF2B5EF4-FFF2-40B4-BE49-F238E27FC236}">
                <a16:creationId xmlns:a16="http://schemas.microsoft.com/office/drawing/2014/main" id="{25D8EF7D-F264-B61C-F3A5-4E20C78E3B71}"/>
              </a:ext>
            </a:extLst>
          </p:cNvPr>
          <p:cNvSpPr>
            <a:spLocks noGrp="1"/>
          </p:cNvSpPr>
          <p:nvPr>
            <p:ph type="title"/>
          </p:nvPr>
        </p:nvSpPr>
        <p:spPr>
          <a:xfrm>
            <a:off x="1154955" y="973667"/>
            <a:ext cx="2942210" cy="4833745"/>
          </a:xfrm>
        </p:spPr>
        <p:txBody>
          <a:bodyPr>
            <a:normAutofit/>
          </a:bodyPr>
          <a:lstStyle/>
          <a:p>
            <a:r>
              <a:rPr lang="en-US">
                <a:solidFill>
                  <a:srgbClr val="EBEBEB"/>
                </a:solidFill>
              </a:rPr>
              <a:t>Zero Tolerance Policy</a:t>
            </a:r>
          </a:p>
        </p:txBody>
      </p:sp>
      <p:sp>
        <p:nvSpPr>
          <p:cNvPr id="23" name="Rectangle 22">
            <a:extLst>
              <a:ext uri="{FF2B5EF4-FFF2-40B4-BE49-F238E27FC236}">
                <a16:creationId xmlns:a16="http://schemas.microsoft.com/office/drawing/2014/main" id="{C4164AEF-861B-41D1-9ED5-B81051DA7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79ABBDD1-ACA4-A20F-9549-5D0A097E6976}"/>
              </a:ext>
            </a:extLst>
          </p:cNvPr>
          <p:cNvGraphicFramePr>
            <a:graphicFrameLocks noGrp="1"/>
          </p:cNvGraphicFramePr>
          <p:nvPr>
            <p:ph idx="1"/>
            <p:extLst>
              <p:ext uri="{D42A27DB-BD31-4B8C-83A1-F6EECF244321}">
                <p14:modId xmlns:p14="http://schemas.microsoft.com/office/powerpoint/2010/main" val="991600083"/>
              </p:ext>
            </p:extLst>
          </p:nvPr>
        </p:nvGraphicFramePr>
        <p:xfrm>
          <a:off x="4965014" y="1286388"/>
          <a:ext cx="6391275" cy="5246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A4DAC8CA-9CF3-810E-C74F-E42D8049C883}"/>
              </a:ext>
            </a:extLst>
          </p:cNvPr>
          <p:cNvSpPr txBox="1"/>
          <p:nvPr/>
        </p:nvSpPr>
        <p:spPr>
          <a:xfrm>
            <a:off x="5142960" y="6276975"/>
            <a:ext cx="1657890" cy="365760"/>
          </a:xfrm>
          <a:prstGeom prst="rect">
            <a:avLst/>
          </a:prstGeom>
          <a:noFill/>
        </p:spPr>
        <p:txBody>
          <a:bodyPr wrap="square" rtlCol="0">
            <a:spAutoFit/>
          </a:bodyPr>
          <a:lstStyle/>
          <a:p>
            <a:r>
              <a:rPr lang="en-US">
                <a:hlinkClick r:id="rId8"/>
              </a:rPr>
              <a:t>Policy Link</a:t>
            </a:r>
            <a:endParaRPr lang="en-US"/>
          </a:p>
        </p:txBody>
      </p:sp>
    </p:spTree>
    <p:extLst>
      <p:ext uri="{BB962C8B-B14F-4D97-AF65-F5344CB8AC3E}">
        <p14:creationId xmlns:p14="http://schemas.microsoft.com/office/powerpoint/2010/main" val="13538404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E98CD42C-2E98-437C-AF0D-ADB770381D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0" name="Freeform 5">
            <a:extLst>
              <a:ext uri="{FF2B5EF4-FFF2-40B4-BE49-F238E27FC236}">
                <a16:creationId xmlns:a16="http://schemas.microsoft.com/office/drawing/2014/main" id="{3AA7B5C7-7348-4EFC-BEE4-5AA469D57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txBody>
          <a:bodyPr/>
          <a:lstStyle/>
          <a:p>
            <a:endParaRPr lang="en-US"/>
          </a:p>
        </p:txBody>
      </p:sp>
      <p:sp>
        <p:nvSpPr>
          <p:cNvPr id="2" name="Title 1">
            <a:extLst>
              <a:ext uri="{FF2B5EF4-FFF2-40B4-BE49-F238E27FC236}">
                <a16:creationId xmlns:a16="http://schemas.microsoft.com/office/drawing/2014/main" id="{25D8EF7D-F264-B61C-F3A5-4E20C78E3B71}"/>
              </a:ext>
            </a:extLst>
          </p:cNvPr>
          <p:cNvSpPr>
            <a:spLocks noGrp="1"/>
          </p:cNvSpPr>
          <p:nvPr>
            <p:ph type="title"/>
          </p:nvPr>
        </p:nvSpPr>
        <p:spPr>
          <a:xfrm>
            <a:off x="1154954" y="973669"/>
            <a:ext cx="8825659" cy="706964"/>
          </a:xfrm>
        </p:spPr>
        <p:txBody>
          <a:bodyPr>
            <a:normAutofit/>
          </a:bodyPr>
          <a:lstStyle/>
          <a:p>
            <a:r>
              <a:rPr lang="en-US">
                <a:solidFill>
                  <a:srgbClr val="FFFFFF"/>
                </a:solidFill>
              </a:rPr>
              <a:t>Zero Tolerance Policy</a:t>
            </a:r>
          </a:p>
        </p:txBody>
      </p:sp>
      <p:sp>
        <p:nvSpPr>
          <p:cNvPr id="51" name="Rectangle 50">
            <a:extLst>
              <a:ext uri="{FF2B5EF4-FFF2-40B4-BE49-F238E27FC236}">
                <a16:creationId xmlns:a16="http://schemas.microsoft.com/office/drawing/2014/main" id="{A76BBD40-26F7-4779-A7E1-17EADF3488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2" name="Content Placeholder 2">
            <a:extLst>
              <a:ext uri="{FF2B5EF4-FFF2-40B4-BE49-F238E27FC236}">
                <a16:creationId xmlns:a16="http://schemas.microsoft.com/office/drawing/2014/main" id="{EE33C84A-19C3-CBF7-61D3-A7044EECA6B4}"/>
              </a:ext>
            </a:extLst>
          </p:cNvPr>
          <p:cNvGraphicFramePr>
            <a:graphicFrameLocks noGrp="1"/>
          </p:cNvGraphicFramePr>
          <p:nvPr>
            <p:ph idx="1"/>
            <p:extLst>
              <p:ext uri="{D42A27DB-BD31-4B8C-83A1-F6EECF244321}">
                <p14:modId xmlns:p14="http://schemas.microsoft.com/office/powerpoint/2010/main" val="632238925"/>
              </p:ext>
            </p:extLst>
          </p:nvPr>
        </p:nvGraphicFramePr>
        <p:xfrm>
          <a:off x="1286934" y="2324100"/>
          <a:ext cx="9625383" cy="34226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50872064"/>
      </p:ext>
    </p:extLst>
  </p:cSld>
  <p:clrMapOvr>
    <a:overrideClrMapping bg1="dk1" tx1="lt1" bg2="dk2" tx2="lt2" accent1="accent1" accent2="accent2" accent3="accent3" accent4="accent4" accent5="accent5" accent6="accent6" hlink="hlink" folHlink="folHlink"/>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98CD42C-2E98-437C-AF0D-ADB770381D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Freeform 5">
            <a:extLst>
              <a:ext uri="{FF2B5EF4-FFF2-40B4-BE49-F238E27FC236}">
                <a16:creationId xmlns:a16="http://schemas.microsoft.com/office/drawing/2014/main" id="{3AA7B5C7-7348-4EFC-BEE4-5AA469D57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txBody>
          <a:bodyPr/>
          <a:lstStyle/>
          <a:p>
            <a:endParaRPr lang="en-US"/>
          </a:p>
        </p:txBody>
      </p:sp>
      <p:sp>
        <p:nvSpPr>
          <p:cNvPr id="2" name="Title 1">
            <a:extLst>
              <a:ext uri="{FF2B5EF4-FFF2-40B4-BE49-F238E27FC236}">
                <a16:creationId xmlns:a16="http://schemas.microsoft.com/office/drawing/2014/main" id="{25D8EF7D-F264-B61C-F3A5-4E20C78E3B71}"/>
              </a:ext>
            </a:extLst>
          </p:cNvPr>
          <p:cNvSpPr>
            <a:spLocks noGrp="1"/>
          </p:cNvSpPr>
          <p:nvPr>
            <p:ph type="title"/>
          </p:nvPr>
        </p:nvSpPr>
        <p:spPr>
          <a:xfrm>
            <a:off x="1154954" y="973669"/>
            <a:ext cx="8825659" cy="706964"/>
          </a:xfrm>
        </p:spPr>
        <p:txBody>
          <a:bodyPr>
            <a:normAutofit/>
          </a:bodyPr>
          <a:lstStyle/>
          <a:p>
            <a:r>
              <a:rPr lang="en-US">
                <a:solidFill>
                  <a:srgbClr val="FFFFFF"/>
                </a:solidFill>
              </a:rPr>
              <a:t>Zero Tolerance Policy</a:t>
            </a:r>
          </a:p>
        </p:txBody>
      </p:sp>
      <p:sp>
        <p:nvSpPr>
          <p:cNvPr id="13" name="Rectangle 12">
            <a:extLst>
              <a:ext uri="{FF2B5EF4-FFF2-40B4-BE49-F238E27FC236}">
                <a16:creationId xmlns:a16="http://schemas.microsoft.com/office/drawing/2014/main" id="{A76BBD40-26F7-4779-A7E1-17EADF3488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EB37E81C-16FA-1E71-10CB-7C501A8BC185}"/>
              </a:ext>
            </a:extLst>
          </p:cNvPr>
          <p:cNvGraphicFramePr>
            <a:graphicFrameLocks noGrp="1"/>
          </p:cNvGraphicFramePr>
          <p:nvPr>
            <p:ph idx="1"/>
            <p:extLst>
              <p:ext uri="{D42A27DB-BD31-4B8C-83A1-F6EECF244321}">
                <p14:modId xmlns:p14="http://schemas.microsoft.com/office/powerpoint/2010/main" val="403123949"/>
              </p:ext>
            </p:extLst>
          </p:nvPr>
        </p:nvGraphicFramePr>
        <p:xfrm>
          <a:off x="1286934" y="2324100"/>
          <a:ext cx="9625383" cy="34226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91007513"/>
      </p:ext>
    </p:extLst>
  </p:cSld>
  <p:clrMapOvr>
    <a:overrideClrMapping bg1="dk1" tx1="lt1" bg2="dk2" tx2="lt2" accent1="accent1" accent2="accent2" accent3="accent3" accent4="accent4" accent5="accent5" accent6="accent6" hlink="hlink" folHlink="folHlink"/>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8682CCCE-534D-4FC6-BF2B-9BEA2F2BB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2" name="Oval 41">
            <a:extLst>
              <a:ext uri="{FF2B5EF4-FFF2-40B4-BE49-F238E27FC236}">
                <a16:creationId xmlns:a16="http://schemas.microsoft.com/office/drawing/2014/main" id="{BC664B74-EEBB-416C-9D86-AE1FECC022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Oval 43">
            <a:extLst>
              <a:ext uri="{FF2B5EF4-FFF2-40B4-BE49-F238E27FC236}">
                <a16:creationId xmlns:a16="http://schemas.microsoft.com/office/drawing/2014/main" id="{52000483-C30E-42A1-8569-E1DE1F55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6" name="Freeform 5">
            <a:extLst>
              <a:ext uri="{FF2B5EF4-FFF2-40B4-BE49-F238E27FC236}">
                <a16:creationId xmlns:a16="http://schemas.microsoft.com/office/drawing/2014/main" id="{A5ACD7E0-6D9A-4803-8B9B-D4602DC48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48" name="Rectangle 47">
            <a:extLst>
              <a:ext uri="{FF2B5EF4-FFF2-40B4-BE49-F238E27FC236}">
                <a16:creationId xmlns:a16="http://schemas.microsoft.com/office/drawing/2014/main" id="{C238E92D-87E7-4B27-AD36-0E133005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0" name="Freeform 5">
            <a:extLst>
              <a:ext uri="{FF2B5EF4-FFF2-40B4-BE49-F238E27FC236}">
                <a16:creationId xmlns:a16="http://schemas.microsoft.com/office/drawing/2014/main" id="{6D0B958C-B82E-4F4B-945B-6B038D655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52" name="Freeform 5">
            <a:extLst>
              <a:ext uri="{FF2B5EF4-FFF2-40B4-BE49-F238E27FC236}">
                <a16:creationId xmlns:a16="http://schemas.microsoft.com/office/drawing/2014/main" id="{E18F3B2A-BB9B-4FB6-B8A5-2A8E5DB93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sp>
        <p:nvSpPr>
          <p:cNvPr id="2" name="Title 1">
            <a:extLst>
              <a:ext uri="{FF2B5EF4-FFF2-40B4-BE49-F238E27FC236}">
                <a16:creationId xmlns:a16="http://schemas.microsoft.com/office/drawing/2014/main" id="{25D8EF7D-F264-B61C-F3A5-4E20C78E3B71}"/>
              </a:ext>
            </a:extLst>
          </p:cNvPr>
          <p:cNvSpPr>
            <a:spLocks noGrp="1"/>
          </p:cNvSpPr>
          <p:nvPr>
            <p:ph type="title"/>
          </p:nvPr>
        </p:nvSpPr>
        <p:spPr>
          <a:xfrm>
            <a:off x="1154955" y="973667"/>
            <a:ext cx="2942210" cy="4833745"/>
          </a:xfrm>
        </p:spPr>
        <p:txBody>
          <a:bodyPr>
            <a:normAutofit/>
          </a:bodyPr>
          <a:lstStyle/>
          <a:p>
            <a:r>
              <a:rPr lang="en-US">
                <a:solidFill>
                  <a:srgbClr val="EBEBEB"/>
                </a:solidFill>
              </a:rPr>
              <a:t>Safety Plan</a:t>
            </a:r>
          </a:p>
        </p:txBody>
      </p:sp>
      <p:sp>
        <p:nvSpPr>
          <p:cNvPr id="54" name="Rectangle 53">
            <a:extLst>
              <a:ext uri="{FF2B5EF4-FFF2-40B4-BE49-F238E27FC236}">
                <a16:creationId xmlns:a16="http://schemas.microsoft.com/office/drawing/2014/main" id="{C4164AEF-861B-41D1-9ED5-B81051DA7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18" name="Content Placeholder 2">
            <a:extLst>
              <a:ext uri="{FF2B5EF4-FFF2-40B4-BE49-F238E27FC236}">
                <a16:creationId xmlns:a16="http://schemas.microsoft.com/office/drawing/2014/main" id="{32289DB6-4EE8-989A-7E5B-02958F11F286}"/>
              </a:ext>
            </a:extLst>
          </p:cNvPr>
          <p:cNvGraphicFramePr>
            <a:graphicFrameLocks noGrp="1"/>
          </p:cNvGraphicFramePr>
          <p:nvPr>
            <p:ph idx="1"/>
            <p:extLst>
              <p:ext uri="{D42A27DB-BD31-4B8C-83A1-F6EECF244321}">
                <p14:modId xmlns:p14="http://schemas.microsoft.com/office/powerpoint/2010/main" val="1832486600"/>
              </p:ext>
            </p:extLst>
          </p:nvPr>
        </p:nvGraphicFramePr>
        <p:xfrm>
          <a:off x="5194300" y="808038"/>
          <a:ext cx="6391275" cy="5246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F45F75DA-4C49-9455-0AFD-326BD2737F5F}"/>
              </a:ext>
            </a:extLst>
          </p:cNvPr>
          <p:cNvSpPr txBox="1"/>
          <p:nvPr/>
        </p:nvSpPr>
        <p:spPr>
          <a:xfrm>
            <a:off x="5514975" y="6455835"/>
            <a:ext cx="1857375" cy="365760"/>
          </a:xfrm>
          <a:prstGeom prst="rect">
            <a:avLst/>
          </a:prstGeom>
          <a:noFill/>
        </p:spPr>
        <p:txBody>
          <a:bodyPr wrap="square" rtlCol="0">
            <a:spAutoFit/>
          </a:bodyPr>
          <a:lstStyle/>
          <a:p>
            <a:r>
              <a:rPr lang="en-US">
                <a:hlinkClick r:id="rId8"/>
              </a:rPr>
              <a:t>Policy link</a:t>
            </a:r>
            <a:endParaRPr lang="en-US"/>
          </a:p>
        </p:txBody>
      </p:sp>
    </p:spTree>
    <p:extLst>
      <p:ext uri="{BB962C8B-B14F-4D97-AF65-F5344CB8AC3E}">
        <p14:creationId xmlns:p14="http://schemas.microsoft.com/office/powerpoint/2010/main" val="6952799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8EF7D-F264-B61C-F3A5-4E20C78E3B71}"/>
              </a:ext>
            </a:extLst>
          </p:cNvPr>
          <p:cNvSpPr>
            <a:spLocks noGrp="1"/>
          </p:cNvSpPr>
          <p:nvPr>
            <p:ph type="title"/>
          </p:nvPr>
        </p:nvSpPr>
        <p:spPr/>
        <p:txBody>
          <a:bodyPr/>
          <a:lstStyle/>
          <a:p>
            <a:r>
              <a:rPr lang="en-US"/>
              <a:t>Lightning Policy</a:t>
            </a:r>
          </a:p>
        </p:txBody>
      </p:sp>
      <p:sp>
        <p:nvSpPr>
          <p:cNvPr id="5" name="Text Placeholder 4">
            <a:extLst>
              <a:ext uri="{FF2B5EF4-FFF2-40B4-BE49-F238E27FC236}">
                <a16:creationId xmlns:a16="http://schemas.microsoft.com/office/drawing/2014/main" id="{65592C09-67BB-E89F-B10A-F8382E340CDA}"/>
              </a:ext>
            </a:extLst>
          </p:cNvPr>
          <p:cNvSpPr>
            <a:spLocks noGrp="1"/>
          </p:cNvSpPr>
          <p:nvPr>
            <p:ph type="body" idx="1"/>
          </p:nvPr>
        </p:nvSpPr>
        <p:spPr/>
        <p:txBody>
          <a:bodyPr/>
          <a:lstStyle/>
          <a:p>
            <a:r>
              <a:rPr lang="en-US"/>
              <a:t>Game Day</a:t>
            </a:r>
          </a:p>
        </p:txBody>
      </p:sp>
      <p:sp>
        <p:nvSpPr>
          <p:cNvPr id="3" name="Content Placeholder 2">
            <a:extLst>
              <a:ext uri="{FF2B5EF4-FFF2-40B4-BE49-F238E27FC236}">
                <a16:creationId xmlns:a16="http://schemas.microsoft.com/office/drawing/2014/main" id="{DFE703D0-EE68-04E7-2D93-B1339F31908B}"/>
              </a:ext>
            </a:extLst>
          </p:cNvPr>
          <p:cNvSpPr>
            <a:spLocks noGrp="1"/>
          </p:cNvSpPr>
          <p:nvPr>
            <p:ph sz="half" idx="2"/>
          </p:nvPr>
        </p:nvSpPr>
        <p:spPr/>
        <p:txBody>
          <a:bodyPr>
            <a:normAutofit fontScale="77500" lnSpcReduction="20000"/>
          </a:bodyPr>
          <a:lstStyle/>
          <a:p>
            <a:endParaRPr lang="en-US"/>
          </a:p>
          <a:p>
            <a:pPr lvl="0">
              <a:lnSpc>
                <a:spcPct val="100000"/>
              </a:lnSpc>
              <a:defRPr b="1"/>
            </a:pPr>
            <a:r>
              <a:rPr lang="en-US">
                <a:solidFill>
                  <a:schemeClr val="tx1"/>
                </a:solidFill>
              </a:rPr>
              <a:t>Board member on duty will watch for lightning.</a:t>
            </a:r>
          </a:p>
          <a:p>
            <a:pPr lvl="0">
              <a:lnSpc>
                <a:spcPct val="100000"/>
              </a:lnSpc>
              <a:defRPr b="1"/>
            </a:pPr>
            <a:r>
              <a:rPr lang="en-US">
                <a:solidFill>
                  <a:schemeClr val="tx1"/>
                </a:solidFill>
              </a:rPr>
              <a:t>If lightning is detected within 8 miles air horn will for 5 seconds</a:t>
            </a:r>
          </a:p>
          <a:p>
            <a:pPr lvl="0">
              <a:lnSpc>
                <a:spcPct val="100000"/>
              </a:lnSpc>
              <a:defRPr b="1"/>
            </a:pPr>
            <a:r>
              <a:rPr lang="en-US">
                <a:solidFill>
                  <a:schemeClr val="tx1"/>
                </a:solidFill>
              </a:rPr>
              <a:t>Everyone must evacuate the fields to the clubhouse or a vehicle</a:t>
            </a:r>
          </a:p>
          <a:p>
            <a:pPr lvl="0">
              <a:lnSpc>
                <a:spcPct val="100000"/>
              </a:lnSpc>
              <a:defRPr b="1"/>
            </a:pPr>
            <a:r>
              <a:rPr lang="en-US">
                <a:solidFill>
                  <a:schemeClr val="tx1"/>
                </a:solidFill>
              </a:rPr>
              <a:t>Do not allow players to go and play on the playground (yes this has happened)</a:t>
            </a:r>
          </a:p>
          <a:p>
            <a:pPr lvl="0">
              <a:lnSpc>
                <a:spcPct val="100000"/>
              </a:lnSpc>
              <a:defRPr b="1"/>
            </a:pPr>
            <a:r>
              <a:rPr lang="en-US">
                <a:solidFill>
                  <a:schemeClr val="tx1"/>
                </a:solidFill>
              </a:rPr>
              <a:t>If there is no lightning for 30 minutes games can resume</a:t>
            </a:r>
            <a:endParaRPr lang="en-US"/>
          </a:p>
          <a:p>
            <a:pPr marL="0" indent="0">
              <a:buNone/>
            </a:pPr>
            <a:r>
              <a:rPr lang="en-US"/>
              <a:t> </a:t>
            </a:r>
          </a:p>
        </p:txBody>
      </p:sp>
      <p:sp>
        <p:nvSpPr>
          <p:cNvPr id="6" name="Text Placeholder 5">
            <a:extLst>
              <a:ext uri="{FF2B5EF4-FFF2-40B4-BE49-F238E27FC236}">
                <a16:creationId xmlns:a16="http://schemas.microsoft.com/office/drawing/2014/main" id="{E9F0DD8C-1B01-7E1E-F2AB-85CAE6838EDD}"/>
              </a:ext>
            </a:extLst>
          </p:cNvPr>
          <p:cNvSpPr>
            <a:spLocks noGrp="1"/>
          </p:cNvSpPr>
          <p:nvPr>
            <p:ph type="body" sz="quarter" idx="3"/>
          </p:nvPr>
        </p:nvSpPr>
        <p:spPr/>
        <p:txBody>
          <a:bodyPr/>
          <a:lstStyle/>
          <a:p>
            <a:r>
              <a:rPr lang="en-US"/>
              <a:t>Practice Days</a:t>
            </a:r>
          </a:p>
        </p:txBody>
      </p:sp>
      <p:sp>
        <p:nvSpPr>
          <p:cNvPr id="7" name="Content Placeholder 6">
            <a:extLst>
              <a:ext uri="{FF2B5EF4-FFF2-40B4-BE49-F238E27FC236}">
                <a16:creationId xmlns:a16="http://schemas.microsoft.com/office/drawing/2014/main" id="{FD9AB856-9E44-3458-2B9F-E67A791CE88C}"/>
              </a:ext>
            </a:extLst>
          </p:cNvPr>
          <p:cNvSpPr>
            <a:spLocks noGrp="1"/>
          </p:cNvSpPr>
          <p:nvPr>
            <p:ph sz="quarter" idx="4"/>
          </p:nvPr>
        </p:nvSpPr>
        <p:spPr>
          <a:xfrm>
            <a:off x="6208711" y="3421627"/>
            <a:ext cx="4825159" cy="2840039"/>
          </a:xfrm>
        </p:spPr>
        <p:txBody>
          <a:bodyPr>
            <a:normAutofit fontScale="77500" lnSpcReduction="20000"/>
          </a:bodyPr>
          <a:lstStyle/>
          <a:p>
            <a:pPr lvl="0"/>
            <a:r>
              <a:rPr lang="en-US" b="1"/>
              <a:t>If you see lightning stop practice </a:t>
            </a:r>
          </a:p>
          <a:p>
            <a:pPr lvl="0"/>
            <a:r>
              <a:rPr lang="en-US" b="1"/>
              <a:t>Everyone must evacuate the fields a vehicle</a:t>
            </a:r>
          </a:p>
          <a:p>
            <a:pPr lvl="1"/>
            <a:r>
              <a:rPr lang="en-US" b="1"/>
              <a:t>Do not allow players to go and play on the playground (yes this has happened)</a:t>
            </a:r>
          </a:p>
          <a:p>
            <a:pPr lvl="0"/>
            <a:r>
              <a:rPr lang="en-US" b="1"/>
              <a:t>Cancel practice for the remainder of the day</a:t>
            </a:r>
          </a:p>
          <a:p>
            <a:endParaRPr lang="en-US"/>
          </a:p>
        </p:txBody>
      </p:sp>
      <p:sp>
        <p:nvSpPr>
          <p:cNvPr id="4" name="Rectangle 3" descr="Lightning">
            <a:extLst>
              <a:ext uri="{FF2B5EF4-FFF2-40B4-BE49-F238E27FC236}">
                <a16:creationId xmlns:a16="http://schemas.microsoft.com/office/drawing/2014/main" id="{8C52414B-F700-4404-14D7-91CEF3D00CDA}"/>
              </a:ext>
            </a:extLst>
          </p:cNvPr>
          <p:cNvSpPr/>
          <p:nvPr/>
        </p:nvSpPr>
        <p:spPr>
          <a:xfrm>
            <a:off x="4585477" y="785276"/>
            <a:ext cx="1510523" cy="1083748"/>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8" name="TextBox 7">
            <a:extLst>
              <a:ext uri="{FF2B5EF4-FFF2-40B4-BE49-F238E27FC236}">
                <a16:creationId xmlns:a16="http://schemas.microsoft.com/office/drawing/2014/main" id="{D23848AD-F03B-33F4-D52B-F7182D1634D7}"/>
              </a:ext>
            </a:extLst>
          </p:cNvPr>
          <p:cNvSpPr txBox="1"/>
          <p:nvPr/>
        </p:nvSpPr>
        <p:spPr>
          <a:xfrm>
            <a:off x="5076825" y="6134100"/>
            <a:ext cx="2000250" cy="365760"/>
          </a:xfrm>
          <a:prstGeom prst="rect">
            <a:avLst/>
          </a:prstGeom>
          <a:noFill/>
        </p:spPr>
        <p:txBody>
          <a:bodyPr wrap="square" rtlCol="0">
            <a:spAutoFit/>
          </a:bodyPr>
          <a:lstStyle/>
          <a:p>
            <a:r>
              <a:rPr lang="en-US">
                <a:hlinkClick r:id="rId3"/>
              </a:rPr>
              <a:t>Policy Link</a:t>
            </a:r>
            <a:endParaRPr lang="en-US"/>
          </a:p>
        </p:txBody>
      </p:sp>
    </p:spTree>
    <p:extLst>
      <p:ext uri="{BB962C8B-B14F-4D97-AF65-F5344CB8AC3E}">
        <p14:creationId xmlns:p14="http://schemas.microsoft.com/office/powerpoint/2010/main" val="41425184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fillRect/>
          </a:stretch>
        </a:blip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5B44741E-4F8A-4DC4-96E4-E4A2E555A8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373"/>
            <a:ext cx="12192000" cy="6867027"/>
            <a:chOff x="0" y="-2373"/>
            <a:chExt cx="12192000" cy="6867027"/>
          </a:xfrm>
        </p:grpSpPr>
        <p:sp>
          <p:nvSpPr>
            <p:cNvPr id="25" name="Rectangle 24">
              <a:extLst>
                <a:ext uri="{FF2B5EF4-FFF2-40B4-BE49-F238E27FC236}">
                  <a16:creationId xmlns:a16="http://schemas.microsoft.com/office/drawing/2014/main" id="{61FDC0C6-6677-4608-AE99-98D3C7BB1F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6" name="Oval 25">
              <a:extLst>
                <a:ext uri="{FF2B5EF4-FFF2-40B4-BE49-F238E27FC236}">
                  <a16:creationId xmlns:a16="http://schemas.microsoft.com/office/drawing/2014/main" id="{589982C5-DDA9-41E0-8CF5-F83999C1BC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Oval 26">
              <a:extLst>
                <a:ext uri="{FF2B5EF4-FFF2-40B4-BE49-F238E27FC236}">
                  <a16:creationId xmlns:a16="http://schemas.microsoft.com/office/drawing/2014/main" id="{A6E454F1-BC7B-4FC5-901F-84095FC678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Oval 27">
              <a:extLst>
                <a:ext uri="{FF2B5EF4-FFF2-40B4-BE49-F238E27FC236}">
                  <a16:creationId xmlns:a16="http://schemas.microsoft.com/office/drawing/2014/main" id="{E0BDA7F3-0D92-4CE5-B124-114C29D28F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Oval 28">
              <a:extLst>
                <a:ext uri="{FF2B5EF4-FFF2-40B4-BE49-F238E27FC236}">
                  <a16:creationId xmlns:a16="http://schemas.microsoft.com/office/drawing/2014/main" id="{886F90B9-54A4-4A43-B853-11AA290E00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Oval 29">
              <a:extLst>
                <a:ext uri="{FF2B5EF4-FFF2-40B4-BE49-F238E27FC236}">
                  <a16:creationId xmlns:a16="http://schemas.microsoft.com/office/drawing/2014/main" id="{B5E538A9-6169-4720-88AE-7AE14BE80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Freeform 5">
              <a:extLst>
                <a:ext uri="{FF2B5EF4-FFF2-40B4-BE49-F238E27FC236}">
                  <a16:creationId xmlns:a16="http://schemas.microsoft.com/office/drawing/2014/main" id="{59E5CEE5-D27F-4281-9293-590AD4163E9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32" name="Rectangle 31">
            <a:extLst>
              <a:ext uri="{FF2B5EF4-FFF2-40B4-BE49-F238E27FC236}">
                <a16:creationId xmlns:a16="http://schemas.microsoft.com/office/drawing/2014/main" id="{2FCAD798-DEC5-4392-90CE-C46AD6CE68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pSp>
        <p:nvGrpSpPr>
          <p:cNvPr id="33" name="Group 32">
            <a:extLst>
              <a:ext uri="{FF2B5EF4-FFF2-40B4-BE49-F238E27FC236}">
                <a16:creationId xmlns:a16="http://schemas.microsoft.com/office/drawing/2014/main" id="{F1ECA4FE-7D2F-4576-B767-3A5F5ABFE9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34" name="Rectangle 33">
              <a:extLst>
                <a:ext uri="{FF2B5EF4-FFF2-40B4-BE49-F238E27FC236}">
                  <a16:creationId xmlns:a16="http://schemas.microsoft.com/office/drawing/2014/main" id="{5969441E-5462-4859-86CD-1737FDE360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5" name="Freeform 5">
              <a:extLst>
                <a:ext uri="{FF2B5EF4-FFF2-40B4-BE49-F238E27FC236}">
                  <a16:creationId xmlns:a16="http://schemas.microsoft.com/office/drawing/2014/main" id="{596BD4B5-6833-40CC-96FE-EDC67563426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txBody>
            <a:bodyPr/>
            <a:lstStyle/>
            <a:p>
              <a:endParaRPr lang="en-US"/>
            </a:p>
          </p:txBody>
        </p:sp>
      </p:grpSp>
      <p:sp>
        <p:nvSpPr>
          <p:cNvPr id="2" name="Title 1">
            <a:extLst>
              <a:ext uri="{FF2B5EF4-FFF2-40B4-BE49-F238E27FC236}">
                <a16:creationId xmlns:a16="http://schemas.microsoft.com/office/drawing/2014/main" id="{ECB43900-AA64-DA57-6DA6-80397616E19D}"/>
              </a:ext>
            </a:extLst>
          </p:cNvPr>
          <p:cNvSpPr>
            <a:spLocks noGrp="1"/>
          </p:cNvSpPr>
          <p:nvPr>
            <p:ph type="title"/>
          </p:nvPr>
        </p:nvSpPr>
        <p:spPr>
          <a:xfrm>
            <a:off x="1683171" y="1169773"/>
            <a:ext cx="8825658" cy="2870161"/>
          </a:xfrm>
        </p:spPr>
        <p:txBody>
          <a:bodyPr vert="horz" lIns="91440" tIns="45720" rIns="91440" bIns="45720" rtlCol="0" anchor="b">
            <a:normAutofit/>
          </a:bodyPr>
          <a:lstStyle/>
          <a:p>
            <a:pPr algn="ctr"/>
            <a:r>
              <a:rPr lang="en-US" sz="5400">
                <a:solidFill>
                  <a:schemeClr val="tx1"/>
                </a:solidFill>
              </a:rPr>
              <a:t>Game day</a:t>
            </a:r>
          </a:p>
        </p:txBody>
      </p:sp>
      <p:cxnSp>
        <p:nvCxnSpPr>
          <p:cNvPr id="36" name="Straight Connector 35">
            <a:extLst>
              <a:ext uri="{FF2B5EF4-FFF2-40B4-BE49-F238E27FC236}">
                <a16:creationId xmlns:a16="http://schemas.microsoft.com/office/drawing/2014/main" id="{E81F53E2-F556-42FA-8D24-113839EE19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58249" y="4166888"/>
            <a:ext cx="675502" cy="0"/>
          </a:xfrm>
          <a:prstGeom prst="line">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6563013"/>
      </p:ext>
    </p:extLst>
  </p:cSld>
  <p:clrMapOvr>
    <a:overrideClrMapping bg1="dk1" tx1="lt1" bg2="dk2"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8EF7D-F264-B61C-F3A5-4E20C78E3B71}"/>
              </a:ext>
            </a:extLst>
          </p:cNvPr>
          <p:cNvSpPr>
            <a:spLocks noGrp="1"/>
          </p:cNvSpPr>
          <p:nvPr>
            <p:ph type="title"/>
          </p:nvPr>
        </p:nvSpPr>
        <p:spPr/>
        <p:txBody>
          <a:bodyPr/>
          <a:lstStyle/>
          <a:p>
            <a:r>
              <a:rPr lang="en-US"/>
              <a:t>Game Day</a:t>
            </a:r>
          </a:p>
        </p:txBody>
      </p:sp>
      <p:graphicFrame>
        <p:nvGraphicFramePr>
          <p:cNvPr id="10" name="Content Placeholder 2">
            <a:extLst>
              <a:ext uri="{FF2B5EF4-FFF2-40B4-BE49-F238E27FC236}">
                <a16:creationId xmlns:a16="http://schemas.microsoft.com/office/drawing/2014/main" id="{3B9E6D67-C10B-0D7B-FE92-1519B97AB1B9}"/>
              </a:ext>
            </a:extLst>
          </p:cNvPr>
          <p:cNvGraphicFramePr>
            <a:graphicFrameLocks noGrp="1"/>
          </p:cNvGraphicFramePr>
          <p:nvPr>
            <p:ph idx="1"/>
            <p:extLst>
              <p:ext uri="{D42A27DB-BD31-4B8C-83A1-F6EECF244321}">
                <p14:modId xmlns:p14="http://schemas.microsoft.com/office/powerpoint/2010/main" val="1238367383"/>
              </p:ext>
            </p:extLst>
          </p:nvPr>
        </p:nvGraphicFramePr>
        <p:xfrm>
          <a:off x="1154955" y="2603500"/>
          <a:ext cx="10073484" cy="40136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Connector 5">
            <a:extLst>
              <a:ext uri="{FF2B5EF4-FFF2-40B4-BE49-F238E27FC236}">
                <a16:creationId xmlns:a16="http://schemas.microsoft.com/office/drawing/2014/main" id="{DA41BB38-09B0-B21C-3754-AF96C67779F9}"/>
              </a:ext>
            </a:extLst>
          </p:cNvPr>
          <p:cNvCxnSpPr/>
          <p:nvPr/>
        </p:nvCxnSpPr>
        <p:spPr>
          <a:xfrm flipH="1">
            <a:off x="10096234" y="5317937"/>
            <a:ext cx="0" cy="1317812"/>
          </a:xfrm>
          <a:prstGeom prst="line">
            <a:avLst/>
          </a:prstGeom>
          <a:ln w="38100">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291376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8EF7D-F264-B61C-F3A5-4E20C78E3B71}"/>
              </a:ext>
            </a:extLst>
          </p:cNvPr>
          <p:cNvSpPr>
            <a:spLocks noGrp="1"/>
          </p:cNvSpPr>
          <p:nvPr>
            <p:ph type="title"/>
          </p:nvPr>
        </p:nvSpPr>
        <p:spPr/>
        <p:txBody>
          <a:bodyPr/>
          <a:lstStyle/>
          <a:p>
            <a:r>
              <a:rPr lang="en-US"/>
              <a:t>Game Day</a:t>
            </a:r>
          </a:p>
        </p:txBody>
      </p:sp>
      <p:sp>
        <p:nvSpPr>
          <p:cNvPr id="3" name="Content Placeholder 2">
            <a:extLst>
              <a:ext uri="{FF2B5EF4-FFF2-40B4-BE49-F238E27FC236}">
                <a16:creationId xmlns:a16="http://schemas.microsoft.com/office/drawing/2014/main" id="{DFE703D0-EE68-04E7-2D93-B1339F31908B}"/>
              </a:ext>
            </a:extLst>
          </p:cNvPr>
          <p:cNvSpPr>
            <a:spLocks noGrp="1"/>
          </p:cNvSpPr>
          <p:nvPr>
            <p:ph idx="1"/>
          </p:nvPr>
        </p:nvSpPr>
        <p:spPr>
          <a:xfrm>
            <a:off x="1059257" y="2394699"/>
            <a:ext cx="10113567" cy="1475835"/>
          </a:xfrm>
        </p:spPr>
        <p:txBody>
          <a:bodyPr>
            <a:normAutofit fontScale="32500" lnSpcReduction="20000"/>
          </a:bodyPr>
          <a:lstStyle/>
          <a:p>
            <a:r>
              <a:rPr lang="en-US" sz="3400"/>
              <a:t>Spectators and teams should sit on opposite sides of the field from each other.</a:t>
            </a:r>
          </a:p>
          <a:p>
            <a:r>
              <a:rPr lang="en-US" sz="3400"/>
              <a:t>No spectator should sit or stand within 10 yards of the end line except on CLSC placed benches. No coaching is allowed from behind the goal line, even on CLSC-provided bleachers.</a:t>
            </a:r>
          </a:p>
          <a:p>
            <a:r>
              <a:rPr lang="en-US" sz="3400"/>
              <a:t>Spectators should sit behind the designated line or a minimum of 3 feet away from the sideline if a spectator line is not present. </a:t>
            </a:r>
          </a:p>
          <a:p>
            <a:r>
              <a:rPr lang="en-US" sz="3400"/>
              <a:t>Coaches should stay on their own half of the field or in a designated technical area if marked. Referees can designate a technical area even if one is not painted.</a:t>
            </a:r>
          </a:p>
          <a:p>
            <a:pPr marL="0" marR="0">
              <a:lnSpc>
                <a:spcPct val="107000"/>
              </a:lnSpc>
              <a:spcBef>
                <a:spcPct val="0"/>
              </a:spcBef>
              <a:spcAft>
                <a:spcPct val="0"/>
              </a:spcAft>
            </a:pPr>
            <a:endParaRPr lang="en-US" sz="1400">
              <a:solidFill>
                <a:schemeClr val="tx1"/>
              </a:solidFill>
            </a:endParaRPr>
          </a:p>
          <a:p>
            <a:pPr marL="0" indent="0">
              <a:buNone/>
            </a:pPr>
            <a:endParaRPr lang="en-US"/>
          </a:p>
        </p:txBody>
      </p:sp>
      <p:cxnSp>
        <p:nvCxnSpPr>
          <p:cNvPr id="6" name="Straight Connector 5">
            <a:extLst>
              <a:ext uri="{FF2B5EF4-FFF2-40B4-BE49-F238E27FC236}">
                <a16:creationId xmlns:a16="http://schemas.microsoft.com/office/drawing/2014/main" id="{DA41BB38-09B0-B21C-3754-AF96C67779F9}"/>
              </a:ext>
            </a:extLst>
          </p:cNvPr>
          <p:cNvCxnSpPr/>
          <p:nvPr/>
        </p:nvCxnSpPr>
        <p:spPr>
          <a:xfrm flipH="1">
            <a:off x="3952273" y="3702756"/>
            <a:ext cx="0" cy="2203272"/>
          </a:xfrm>
          <a:prstGeom prst="line">
            <a:avLst/>
          </a:prstGeom>
          <a:ln w="38100">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E159F935-45ED-9F47-87FD-4A19F36BE16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66925" y="3870535"/>
            <a:ext cx="6754749" cy="2987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354688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fillRect/>
          </a:stretch>
        </a:blipFill>
        <a:effectLst/>
      </p:bgPr>
    </p:bg>
    <p:spTree>
      <p:nvGrpSpPr>
        <p:cNvPr id="1" name="">
          <a:extLst>
            <a:ext uri="{FF2B5EF4-FFF2-40B4-BE49-F238E27FC236}">
              <a16:creationId xmlns:a16="http://schemas.microsoft.com/office/drawing/2014/main" id="{BAD6D9B2-C496-6B55-652E-9292F395D5BB}"/>
            </a:ext>
          </a:extLst>
        </p:cNvPr>
        <p:cNvGrpSpPr/>
        <p:nvPr/>
      </p:nvGrpSpPr>
      <p:grpSpPr>
        <a:xfrm>
          <a:off x="0" y="0"/>
          <a:ext cx="0" cy="0"/>
          <a:chOff x="0" y="0"/>
          <a:chExt cx="0" cy="0"/>
        </a:xfrm>
      </p:grpSpPr>
      <p:grpSp>
        <p:nvGrpSpPr>
          <p:cNvPr id="89" name="Group 88">
            <a:extLst>
              <a:ext uri="{FF2B5EF4-FFF2-40B4-BE49-F238E27FC236}">
                <a16:creationId xmlns:a16="http://schemas.microsoft.com/office/drawing/2014/main" id="{5B44741E-4F8A-4DC4-96E4-E4A2E555A8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373"/>
            <a:ext cx="12192000" cy="6867027"/>
            <a:chOff x="0" y="-2373"/>
            <a:chExt cx="12192000" cy="6867027"/>
          </a:xfrm>
        </p:grpSpPr>
        <p:sp>
          <p:nvSpPr>
            <p:cNvPr id="90" name="Rectangle 89">
              <a:extLst>
                <a:ext uri="{FF2B5EF4-FFF2-40B4-BE49-F238E27FC236}">
                  <a16:creationId xmlns:a16="http://schemas.microsoft.com/office/drawing/2014/main" id="{61FDC0C6-6677-4608-AE99-98D3C7BB1F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1" name="Oval 90">
              <a:extLst>
                <a:ext uri="{FF2B5EF4-FFF2-40B4-BE49-F238E27FC236}">
                  <a16:creationId xmlns:a16="http://schemas.microsoft.com/office/drawing/2014/main" id="{589982C5-DDA9-41E0-8CF5-F83999C1BC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2" name="Oval 91">
              <a:extLst>
                <a:ext uri="{FF2B5EF4-FFF2-40B4-BE49-F238E27FC236}">
                  <a16:creationId xmlns:a16="http://schemas.microsoft.com/office/drawing/2014/main" id="{A6E454F1-BC7B-4FC5-901F-84095FC678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3" name="Oval 92">
              <a:extLst>
                <a:ext uri="{FF2B5EF4-FFF2-40B4-BE49-F238E27FC236}">
                  <a16:creationId xmlns:a16="http://schemas.microsoft.com/office/drawing/2014/main" id="{E0BDA7F3-0D92-4CE5-B124-114C29D28F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4" name="Oval 93">
              <a:extLst>
                <a:ext uri="{FF2B5EF4-FFF2-40B4-BE49-F238E27FC236}">
                  <a16:creationId xmlns:a16="http://schemas.microsoft.com/office/drawing/2014/main" id="{886F90B9-54A4-4A43-B853-11AA290E00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5" name="Oval 94">
              <a:extLst>
                <a:ext uri="{FF2B5EF4-FFF2-40B4-BE49-F238E27FC236}">
                  <a16:creationId xmlns:a16="http://schemas.microsoft.com/office/drawing/2014/main" id="{B5E538A9-6169-4720-88AE-7AE14BE80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6" name="Freeform 5">
              <a:extLst>
                <a:ext uri="{FF2B5EF4-FFF2-40B4-BE49-F238E27FC236}">
                  <a16:creationId xmlns:a16="http://schemas.microsoft.com/office/drawing/2014/main" id="{59E5CEE5-D27F-4281-9293-590AD4163E9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98" name="Rectangle 97">
            <a:extLst>
              <a:ext uri="{FF2B5EF4-FFF2-40B4-BE49-F238E27FC236}">
                <a16:creationId xmlns:a16="http://schemas.microsoft.com/office/drawing/2014/main" id="{2FCAD798-DEC5-4392-90CE-C46AD6CE68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pSp>
        <p:nvGrpSpPr>
          <p:cNvPr id="100" name="Group 99">
            <a:extLst>
              <a:ext uri="{FF2B5EF4-FFF2-40B4-BE49-F238E27FC236}">
                <a16:creationId xmlns:a16="http://schemas.microsoft.com/office/drawing/2014/main" id="{F1ECA4FE-7D2F-4576-B767-3A5F5ABFE9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101" name="Rectangle 100">
              <a:extLst>
                <a:ext uri="{FF2B5EF4-FFF2-40B4-BE49-F238E27FC236}">
                  <a16:creationId xmlns:a16="http://schemas.microsoft.com/office/drawing/2014/main" id="{5969441E-5462-4859-86CD-1737FDE360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2" name="Freeform 5">
              <a:extLst>
                <a:ext uri="{FF2B5EF4-FFF2-40B4-BE49-F238E27FC236}">
                  <a16:creationId xmlns:a16="http://schemas.microsoft.com/office/drawing/2014/main" id="{596BD4B5-6833-40CC-96FE-EDC67563426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txBody>
            <a:bodyPr/>
            <a:lstStyle/>
            <a:p>
              <a:endParaRPr lang="en-US"/>
            </a:p>
          </p:txBody>
        </p:sp>
      </p:grpSp>
      <p:sp>
        <p:nvSpPr>
          <p:cNvPr id="5" name="Title 4">
            <a:extLst>
              <a:ext uri="{FF2B5EF4-FFF2-40B4-BE49-F238E27FC236}">
                <a16:creationId xmlns:a16="http://schemas.microsoft.com/office/drawing/2014/main" id="{7CF70A17-745B-20A0-5DA7-B60FD8723026}"/>
              </a:ext>
            </a:extLst>
          </p:cNvPr>
          <p:cNvSpPr>
            <a:spLocks noGrp="1"/>
          </p:cNvSpPr>
          <p:nvPr>
            <p:ph type="title"/>
          </p:nvPr>
        </p:nvSpPr>
        <p:spPr>
          <a:xfrm>
            <a:off x="1683171" y="1169773"/>
            <a:ext cx="8825658" cy="2870161"/>
          </a:xfrm>
        </p:spPr>
        <p:txBody>
          <a:bodyPr vert="horz" lIns="91440" tIns="45720" rIns="91440" bIns="45720" rtlCol="0" anchor="b">
            <a:normAutofit/>
          </a:bodyPr>
          <a:lstStyle/>
          <a:p>
            <a:pPr algn="ctr"/>
            <a:r>
              <a:rPr lang="en-US" sz="5400">
                <a:solidFill>
                  <a:schemeClr val="tx1"/>
                </a:solidFill>
              </a:rPr>
              <a:t>3v3 Jamboree</a:t>
            </a:r>
          </a:p>
        </p:txBody>
      </p:sp>
      <p:sp>
        <p:nvSpPr>
          <p:cNvPr id="6" name="TextBox 5">
            <a:extLst>
              <a:ext uri="{FF2B5EF4-FFF2-40B4-BE49-F238E27FC236}">
                <a16:creationId xmlns:a16="http://schemas.microsoft.com/office/drawing/2014/main" id="{7DFB32E0-7AFF-5551-C10F-F0967FCEAA0C}"/>
              </a:ext>
            </a:extLst>
          </p:cNvPr>
          <p:cNvSpPr txBox="1"/>
          <p:nvPr/>
        </p:nvSpPr>
        <p:spPr>
          <a:xfrm>
            <a:off x="1683171" y="4293441"/>
            <a:ext cx="8825658" cy="1234148"/>
          </a:xfrm>
          <a:prstGeom prst="rect">
            <a:avLst/>
          </a:prstGeom>
        </p:spPr>
        <p:txBody>
          <a:bodyPr vert="horz" lIns="91440" tIns="45720" rIns="91440" bIns="45720" rtlCol="0" anchor="t">
            <a:normAutofit/>
          </a:bodyPr>
          <a:lstStyle/>
          <a:p>
            <a:pPr algn="ctr">
              <a:spcBef>
                <a:spcPts val="1000"/>
              </a:spcBef>
              <a:buClr>
                <a:schemeClr val="accent1"/>
              </a:buClr>
              <a:buSzPct val="80000"/>
            </a:pPr>
            <a:r>
              <a:rPr lang="en-US" sz="2000" cap="all">
                <a:solidFill>
                  <a:schemeClr val="accent1"/>
                </a:solidFill>
              </a:rPr>
              <a:t>June 27</a:t>
            </a:r>
            <a:r>
              <a:rPr lang="en-US" sz="2000" cap="all" baseline="30000">
                <a:solidFill>
                  <a:schemeClr val="accent1"/>
                </a:solidFill>
              </a:rPr>
              <a:t>th</a:t>
            </a:r>
            <a:endParaRPr lang="en-US" sz="2000" cap="all">
              <a:solidFill>
                <a:schemeClr val="accent1"/>
              </a:solidFill>
            </a:endParaRPr>
          </a:p>
          <a:p>
            <a:pPr algn="ctr">
              <a:spcBef>
                <a:spcPts val="1000"/>
              </a:spcBef>
              <a:buClr>
                <a:schemeClr val="accent1"/>
              </a:buClr>
              <a:buSzPct val="80000"/>
            </a:pPr>
            <a:r>
              <a:rPr lang="en-US" sz="2000" cap="all">
                <a:solidFill>
                  <a:schemeClr val="accent1"/>
                </a:solidFill>
                <a:hlinkClick r:id="rId3"/>
              </a:rPr>
              <a:t>Tournament page</a:t>
            </a:r>
            <a:endParaRPr lang="en-US" sz="2000" cap="all">
              <a:solidFill>
                <a:schemeClr val="accent1"/>
              </a:solidFill>
            </a:endParaRPr>
          </a:p>
        </p:txBody>
      </p:sp>
      <p:cxnSp>
        <p:nvCxnSpPr>
          <p:cNvPr id="104" name="Straight Connector 103">
            <a:extLst>
              <a:ext uri="{FF2B5EF4-FFF2-40B4-BE49-F238E27FC236}">
                <a16:creationId xmlns:a16="http://schemas.microsoft.com/office/drawing/2014/main" id="{E81F53E2-F556-42FA-8D24-113839EE19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58249" y="4166888"/>
            <a:ext cx="675502" cy="0"/>
          </a:xfrm>
          <a:prstGeom prst="line">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BFC1F904-A295-7F75-2E2F-6A49E2572FC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831" b="99517" l="6322" r="97701">
                        <a14:foregroundMark x1="4023" y1="3865" x2="32184" y2="9179"/>
                        <a14:foregroundMark x1="32184" y1="9179" x2="48851" y2="5314"/>
                        <a14:foregroundMark x1="50575" y1="5314" x2="83333" y2="8696"/>
                        <a14:foregroundMark x1="83333" y1="8696" x2="87931" y2="6280"/>
                        <a14:foregroundMark x1="90805" y1="7246" x2="97126" y2="5797"/>
                        <a14:foregroundMark x1="35632" y1="89855" x2="64943" y2="92754"/>
                        <a14:foregroundMark x1="64943" y1="92754" x2="70690" y2="90338"/>
                        <a14:foregroundMark x1="4598" y1="4831" x2="2299" y2="64251"/>
                        <a14:foregroundMark x1="2299" y1="64251" x2="28161" y2="87923"/>
                        <a14:foregroundMark x1="28161" y1="87923" x2="72414" y2="89372"/>
                        <a14:foregroundMark x1="72414" y1="89372" x2="95402" y2="65700"/>
                        <a14:foregroundMark x1="95402" y1="65700" x2="97701" y2="7246"/>
                        <a14:foregroundMark x1="24138" y1="38647" x2="79885" y2="49758"/>
                        <a14:foregroundMark x1="79885" y1="49758" x2="31034" y2="41063"/>
                        <a14:foregroundMark x1="31034" y1="41063" x2="29885" y2="41546"/>
                        <a14:foregroundMark x1="32184" y1="22705" x2="21839" y2="51208"/>
                        <a14:foregroundMark x1="21839" y1="51208" x2="33333" y2="45894"/>
                        <a14:foregroundMark x1="56322" y1="38164" x2="83333" y2="48309"/>
                        <a14:foregroundMark x1="83333" y1="48309" x2="71839" y2="70531"/>
                        <a14:foregroundMark x1="71839" y1="70531" x2="66092" y2="74396"/>
                        <a14:foregroundMark x1="47701" y1="14976" x2="9195" y2="25121"/>
                        <a14:foregroundMark x1="9195" y1="25121" x2="10920" y2="33816"/>
                        <a14:foregroundMark x1="5747" y1="42029" x2="6322" y2="66667"/>
                        <a14:foregroundMark x1="6322" y1="66667" x2="6322" y2="66667"/>
                        <a14:foregroundMark x1="36782" y1="90821" x2="69540" y2="90821"/>
                        <a14:foregroundMark x1="69540" y1="90821" x2="72414" y2="88889"/>
                        <a14:foregroundMark x1="36782" y1="90821" x2="67816" y2="89855"/>
                        <a14:foregroundMark x1="44828" y1="91304" x2="44828" y2="99517"/>
                        <a14:foregroundMark x1="54598" y1="91787" x2="55172" y2="99034"/>
                        <a14:foregroundMark x1="97701" y1="43478" x2="95402" y2="64734"/>
                      </a14:backgroundRemoval>
                    </a14:imgEffect>
                  </a14:imgLayer>
                </a14:imgProps>
              </a:ext>
            </a:extLst>
          </a:blip>
          <a:stretch>
            <a:fillRect/>
          </a:stretch>
        </p:blipFill>
        <p:spPr>
          <a:xfrm>
            <a:off x="5254200" y="991080"/>
            <a:ext cx="1657581" cy="1971950"/>
          </a:xfrm>
          <a:prstGeom prst="rect">
            <a:avLst/>
          </a:prstGeom>
        </p:spPr>
      </p:pic>
    </p:spTree>
    <p:extLst>
      <p:ext uri="{BB962C8B-B14F-4D97-AF65-F5344CB8AC3E}">
        <p14:creationId xmlns:p14="http://schemas.microsoft.com/office/powerpoint/2010/main" val="1811299821"/>
      </p:ext>
    </p:extLst>
  </p:cSld>
  <p:clrMapOvr>
    <a:overrideClrMapping bg1="dk1" tx1="lt1" bg2="dk2" tx2="lt2" accent1="accent1" accent2="accent2" accent3="accent3" accent4="accent4" accent5="accent5" accent6="accent6" hlink="hlink" folHlink="folHlink"/>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A992EA8-A2AE-480C-BFF9-7B134643975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373"/>
            <a:ext cx="12192000" cy="6867027"/>
            <a:chOff x="0" y="-2373"/>
            <a:chExt cx="12192000" cy="6867027"/>
          </a:xfrm>
        </p:grpSpPr>
        <p:sp>
          <p:nvSpPr>
            <p:cNvPr id="11" name="Rectangle 10">
              <a:extLst>
                <a:ext uri="{FF2B5EF4-FFF2-40B4-BE49-F238E27FC236}">
                  <a16:creationId xmlns:a16="http://schemas.microsoft.com/office/drawing/2014/main" id="{0F6F97DA-7406-453D-9AB4-28B0891BB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Oval 11">
              <a:extLst>
                <a:ext uri="{FF2B5EF4-FFF2-40B4-BE49-F238E27FC236}">
                  <a16:creationId xmlns:a16="http://schemas.microsoft.com/office/drawing/2014/main" id="{31D171A9-30C8-4156-8EAF-50888EBE7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a:extLst>
                <a:ext uri="{FF2B5EF4-FFF2-40B4-BE49-F238E27FC236}">
                  <a16:creationId xmlns:a16="http://schemas.microsoft.com/office/drawing/2014/main" id="{C52A6C74-8DC4-4902-962C-0DAFD7F9B5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a:extLst>
                <a:ext uri="{FF2B5EF4-FFF2-40B4-BE49-F238E27FC236}">
                  <a16:creationId xmlns:a16="http://schemas.microsoft.com/office/drawing/2014/main" id="{D34C65DE-5132-426E-9E92-81CB9EFF8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a:extLst>
                <a:ext uri="{FF2B5EF4-FFF2-40B4-BE49-F238E27FC236}">
                  <a16:creationId xmlns:a16="http://schemas.microsoft.com/office/drawing/2014/main" id="{463FE9C4-150E-4C97-A21E-53B7CD261A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a:extLst>
                <a:ext uri="{FF2B5EF4-FFF2-40B4-BE49-F238E27FC236}">
                  <a16:creationId xmlns:a16="http://schemas.microsoft.com/office/drawing/2014/main" id="{F4DD7FA2-5B3A-4DD2-BA1A-735CC86BAA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Freeform 5">
              <a:extLst>
                <a:ext uri="{FF2B5EF4-FFF2-40B4-BE49-F238E27FC236}">
                  <a16:creationId xmlns:a16="http://schemas.microsoft.com/office/drawing/2014/main" id="{B11D6824-D097-439B-9956-5436E5111A9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19" name="Rectangle 18">
            <a:extLst>
              <a:ext uri="{FF2B5EF4-FFF2-40B4-BE49-F238E27FC236}">
                <a16:creationId xmlns:a16="http://schemas.microsoft.com/office/drawing/2014/main" id="{5669AB50-4CAD-4D10-A09A-A0C01AF9E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69227B45-53B1-9A19-397A-610EFF47E095}"/>
              </a:ext>
            </a:extLst>
          </p:cNvPr>
          <p:cNvSpPr>
            <a:spLocks noGrp="1"/>
          </p:cNvSpPr>
          <p:nvPr>
            <p:ph type="title"/>
          </p:nvPr>
        </p:nvSpPr>
        <p:spPr>
          <a:xfrm>
            <a:off x="8160773" y="1113062"/>
            <a:ext cx="3382297" cy="3281957"/>
          </a:xfrm>
        </p:spPr>
        <p:txBody>
          <a:bodyPr vert="horz" lIns="91440" tIns="45720" rIns="91440" bIns="45720" rtlCol="0" anchor="b">
            <a:normAutofit/>
          </a:bodyPr>
          <a:lstStyle/>
          <a:p>
            <a:r>
              <a:rPr lang="en-US" sz="5400" b="0" i="0" kern="1200">
                <a:solidFill>
                  <a:schemeClr val="bg2"/>
                </a:solidFill>
                <a:latin typeface="+mj-lt"/>
                <a:ea typeface="+mj-ea"/>
                <a:cs typeface="+mj-cs"/>
              </a:rPr>
              <a:t>Law changes</a:t>
            </a:r>
          </a:p>
        </p:txBody>
      </p:sp>
      <p:pic>
        <p:nvPicPr>
          <p:cNvPr id="7" name="Graphic 6" descr="Gavel">
            <a:extLst>
              <a:ext uri="{FF2B5EF4-FFF2-40B4-BE49-F238E27FC236}">
                <a16:creationId xmlns:a16="http://schemas.microsoft.com/office/drawing/2014/main" id="{0930630F-7CA4-93C1-5D88-05C7A6DBBA3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30837" y="1113063"/>
            <a:ext cx="4628758" cy="4628758"/>
          </a:xfrm>
          <a:prstGeom prst="roundRect">
            <a:avLst>
              <a:gd name="adj" fmla="val 1858"/>
            </a:avLst>
          </a:prstGeom>
          <a:effectLst>
            <a:outerShdw blurRad="50800" dist="50800" dir="5400000" algn="tl" rotWithShape="0">
              <a:srgbClr val="000000">
                <a:alpha val="43000"/>
              </a:srgbClr>
            </a:outerShdw>
          </a:effectLst>
        </p:spPr>
      </p:pic>
    </p:spTree>
    <p:extLst>
      <p:ext uri="{BB962C8B-B14F-4D97-AF65-F5344CB8AC3E}">
        <p14:creationId xmlns:p14="http://schemas.microsoft.com/office/powerpoint/2010/main" val="67527248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82CCCE-534D-4FC6-BF2B-9BEA2F2BB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Oval 10">
            <a:extLst>
              <a:ext uri="{FF2B5EF4-FFF2-40B4-BE49-F238E27FC236}">
                <a16:creationId xmlns:a16="http://schemas.microsoft.com/office/drawing/2014/main" id="{BC664B74-EEBB-416C-9D86-AE1FECC022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a:extLst>
              <a:ext uri="{FF2B5EF4-FFF2-40B4-BE49-F238E27FC236}">
                <a16:creationId xmlns:a16="http://schemas.microsoft.com/office/drawing/2014/main" id="{52000483-C30E-42A1-8569-E1DE1F55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Freeform 5">
            <a:extLst>
              <a:ext uri="{FF2B5EF4-FFF2-40B4-BE49-F238E27FC236}">
                <a16:creationId xmlns:a16="http://schemas.microsoft.com/office/drawing/2014/main" id="{A5ACD7E0-6D9A-4803-8B9B-D4602DC48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7" name="Rectangle 16">
            <a:extLst>
              <a:ext uri="{FF2B5EF4-FFF2-40B4-BE49-F238E27FC236}">
                <a16:creationId xmlns:a16="http://schemas.microsoft.com/office/drawing/2014/main" id="{C238E92D-87E7-4B27-AD36-0E133005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Freeform 5">
            <a:extLst>
              <a:ext uri="{FF2B5EF4-FFF2-40B4-BE49-F238E27FC236}">
                <a16:creationId xmlns:a16="http://schemas.microsoft.com/office/drawing/2014/main" id="{6D0B958C-B82E-4F4B-945B-6B038D655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21" name="Freeform 5">
            <a:extLst>
              <a:ext uri="{FF2B5EF4-FFF2-40B4-BE49-F238E27FC236}">
                <a16:creationId xmlns:a16="http://schemas.microsoft.com/office/drawing/2014/main" id="{E18F3B2A-BB9B-4FB6-B8A5-2A8E5DB93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sp>
        <p:nvSpPr>
          <p:cNvPr id="2" name="Title 1">
            <a:extLst>
              <a:ext uri="{FF2B5EF4-FFF2-40B4-BE49-F238E27FC236}">
                <a16:creationId xmlns:a16="http://schemas.microsoft.com/office/drawing/2014/main" id="{25D8EF7D-F264-B61C-F3A5-4E20C78E3B71}"/>
              </a:ext>
            </a:extLst>
          </p:cNvPr>
          <p:cNvSpPr>
            <a:spLocks noGrp="1"/>
          </p:cNvSpPr>
          <p:nvPr>
            <p:ph type="title"/>
          </p:nvPr>
        </p:nvSpPr>
        <p:spPr>
          <a:xfrm>
            <a:off x="1154955" y="973667"/>
            <a:ext cx="2942210" cy="4833745"/>
          </a:xfrm>
        </p:spPr>
        <p:txBody>
          <a:bodyPr>
            <a:normAutofit/>
          </a:bodyPr>
          <a:lstStyle/>
          <a:p>
            <a:r>
              <a:rPr lang="en-US">
                <a:solidFill>
                  <a:srgbClr val="EBEBEB"/>
                </a:solidFill>
              </a:rPr>
              <a:t>Important information</a:t>
            </a:r>
          </a:p>
        </p:txBody>
      </p:sp>
      <p:sp>
        <p:nvSpPr>
          <p:cNvPr id="23" name="Rectangle 22">
            <a:extLst>
              <a:ext uri="{FF2B5EF4-FFF2-40B4-BE49-F238E27FC236}">
                <a16:creationId xmlns:a16="http://schemas.microsoft.com/office/drawing/2014/main" id="{C4164AEF-861B-41D1-9ED5-B81051DA7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466325C9-30B8-5F79-5D6D-BD552840C0B4}"/>
              </a:ext>
            </a:extLst>
          </p:cNvPr>
          <p:cNvGraphicFramePr>
            <a:graphicFrameLocks noGrp="1"/>
          </p:cNvGraphicFramePr>
          <p:nvPr>
            <p:ph idx="1"/>
            <p:extLst>
              <p:ext uri="{D42A27DB-BD31-4B8C-83A1-F6EECF244321}">
                <p14:modId xmlns:p14="http://schemas.microsoft.com/office/powerpoint/2010/main" val="466760447"/>
              </p:ext>
            </p:extLst>
          </p:nvPr>
        </p:nvGraphicFramePr>
        <p:xfrm>
          <a:off x="5194300" y="808038"/>
          <a:ext cx="6391275" cy="5246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6158959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6B4A9E-F759-89A3-B84E-12A31B7D65BC}"/>
            </a:ext>
          </a:extLst>
        </p:cNvPr>
        <p:cNvGrpSpPr/>
        <p:nvPr/>
      </p:nvGrpSpPr>
      <p:grpSpPr>
        <a:xfrm>
          <a:off x="0" y="0"/>
          <a:ext cx="0" cy="0"/>
          <a:chOff x="0" y="0"/>
          <a:chExt cx="0" cy="0"/>
        </a:xfrm>
      </p:grpSpPr>
      <p:grpSp>
        <p:nvGrpSpPr>
          <p:cNvPr id="59" name="Group 58">
            <a:extLst>
              <a:ext uri="{FF2B5EF4-FFF2-40B4-BE49-F238E27FC236}">
                <a16:creationId xmlns:a16="http://schemas.microsoft.com/office/drawing/2014/main" id="{F86ECC69-A623-EB71-270F-81AACC8BAA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9027"/>
            <a:ext cx="12192000" cy="6867027"/>
            <a:chOff x="0" y="-2373"/>
            <a:chExt cx="12192000" cy="6867027"/>
          </a:xfrm>
        </p:grpSpPr>
        <p:sp>
          <p:nvSpPr>
            <p:cNvPr id="60" name="Rectangle 59">
              <a:extLst>
                <a:ext uri="{FF2B5EF4-FFF2-40B4-BE49-F238E27FC236}">
                  <a16:creationId xmlns:a16="http://schemas.microsoft.com/office/drawing/2014/main" id="{F115AF32-A953-6B9C-394B-F7A20A1510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1" name="Oval 60">
              <a:extLst>
                <a:ext uri="{FF2B5EF4-FFF2-40B4-BE49-F238E27FC236}">
                  <a16:creationId xmlns:a16="http://schemas.microsoft.com/office/drawing/2014/main" id="{82AA04DC-B548-2D83-2F19-C2FE04787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2" name="Oval 61">
              <a:extLst>
                <a:ext uri="{FF2B5EF4-FFF2-40B4-BE49-F238E27FC236}">
                  <a16:creationId xmlns:a16="http://schemas.microsoft.com/office/drawing/2014/main" id="{47992423-A24B-92BB-63E1-F2256193AD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3" name="Oval 62">
              <a:extLst>
                <a:ext uri="{FF2B5EF4-FFF2-40B4-BE49-F238E27FC236}">
                  <a16:creationId xmlns:a16="http://schemas.microsoft.com/office/drawing/2014/main" id="{6303E684-E750-4FDD-8BCC-68E3764B6D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4" name="Oval 63">
              <a:extLst>
                <a:ext uri="{FF2B5EF4-FFF2-40B4-BE49-F238E27FC236}">
                  <a16:creationId xmlns:a16="http://schemas.microsoft.com/office/drawing/2014/main" id="{4F0F7A21-7E17-AC60-02D6-F56179DDA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5" name="Oval 64">
              <a:extLst>
                <a:ext uri="{FF2B5EF4-FFF2-40B4-BE49-F238E27FC236}">
                  <a16:creationId xmlns:a16="http://schemas.microsoft.com/office/drawing/2014/main" id="{ABED83FC-96BC-BCA7-1D54-2F3F191181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6" name="Rectangle 65">
              <a:extLst>
                <a:ext uri="{FF2B5EF4-FFF2-40B4-BE49-F238E27FC236}">
                  <a16:creationId xmlns:a16="http://schemas.microsoft.com/office/drawing/2014/main" id="{BD068666-BABE-73BE-77E5-4E41408C4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94608" y="402165"/>
              <a:ext cx="6574058"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7" name="Freeform 5">
              <a:extLst>
                <a:ext uri="{FF2B5EF4-FFF2-40B4-BE49-F238E27FC236}">
                  <a16:creationId xmlns:a16="http://schemas.microsoft.com/office/drawing/2014/main" id="{50ED9FD1-C2B7-4945-88F3-D09AC46875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68" name="Freeform 5">
              <a:extLst>
                <a:ext uri="{FF2B5EF4-FFF2-40B4-BE49-F238E27FC236}">
                  <a16:creationId xmlns:a16="http://schemas.microsoft.com/office/drawing/2014/main" id="{78BEFFEA-96A3-7BB2-D90F-20102BF37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69" name="Freeform 5">
              <a:extLst>
                <a:ext uri="{FF2B5EF4-FFF2-40B4-BE49-F238E27FC236}">
                  <a16:creationId xmlns:a16="http://schemas.microsoft.com/office/drawing/2014/main" id="{B8D5E90F-6B18-7245-9E56-C283B3E167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a:extLst>
              <a:ext uri="{FF2B5EF4-FFF2-40B4-BE49-F238E27FC236}">
                <a16:creationId xmlns:a16="http://schemas.microsoft.com/office/drawing/2014/main" id="{D5922323-3F4D-88C3-D8DD-E1FEB2808986}"/>
              </a:ext>
            </a:extLst>
          </p:cNvPr>
          <p:cNvSpPr>
            <a:spLocks noGrp="1"/>
          </p:cNvSpPr>
          <p:nvPr>
            <p:ph type="title"/>
          </p:nvPr>
        </p:nvSpPr>
        <p:spPr>
          <a:xfrm>
            <a:off x="1154955" y="973668"/>
            <a:ext cx="3133726" cy="1020232"/>
          </a:xfrm>
        </p:spPr>
        <p:txBody>
          <a:bodyPr>
            <a:normAutofit/>
          </a:bodyPr>
          <a:lstStyle/>
          <a:p>
            <a:r>
              <a:rPr lang="en-US"/>
              <a:t>U8 changes</a:t>
            </a:r>
          </a:p>
        </p:txBody>
      </p:sp>
      <p:sp>
        <p:nvSpPr>
          <p:cNvPr id="3" name="Content Placeholder 2">
            <a:extLst>
              <a:ext uri="{FF2B5EF4-FFF2-40B4-BE49-F238E27FC236}">
                <a16:creationId xmlns:a16="http://schemas.microsoft.com/office/drawing/2014/main" id="{DD7ACE6E-6461-FCCD-E3C0-0FBCB285313A}"/>
              </a:ext>
            </a:extLst>
          </p:cNvPr>
          <p:cNvSpPr>
            <a:spLocks noGrp="1"/>
          </p:cNvSpPr>
          <p:nvPr>
            <p:ph idx="1"/>
          </p:nvPr>
        </p:nvSpPr>
        <p:spPr>
          <a:xfrm>
            <a:off x="1154955" y="2120900"/>
            <a:ext cx="3133726" cy="3898900"/>
          </a:xfrm>
        </p:spPr>
        <p:txBody>
          <a:bodyPr>
            <a:normAutofit/>
          </a:bodyPr>
          <a:lstStyle/>
          <a:p>
            <a:pPr marL="0" indent="0">
              <a:lnSpc>
                <a:spcPct val="90000"/>
              </a:lnSpc>
              <a:buNone/>
            </a:pPr>
            <a:r>
              <a:rPr lang="en-US" b="1" dirty="0">
                <a:solidFill>
                  <a:schemeClr val="bg1"/>
                </a:solidFill>
              </a:rPr>
              <a:t>Defender rule</a:t>
            </a:r>
          </a:p>
          <a:p>
            <a:pPr lvl="0"/>
            <a:r>
              <a:rPr lang="en-US" dirty="0">
                <a:solidFill>
                  <a:schemeClr val="bg1"/>
                </a:solidFill>
              </a:rPr>
              <a:t>If a defending player steps inside the arc before permitted, the opposing team will be awarded a corner kick.</a:t>
            </a:r>
          </a:p>
          <a:p>
            <a:pPr lvl="0"/>
            <a:r>
              <a:rPr lang="en-US" dirty="0">
                <a:solidFill>
                  <a:schemeClr val="bg1"/>
                </a:solidFill>
              </a:rPr>
              <a:t>If an attacking player steps inside the arc before permitted, play will restart with a goal kick for the defending team.</a:t>
            </a:r>
          </a:p>
        </p:txBody>
      </p:sp>
      <p:sp>
        <p:nvSpPr>
          <p:cNvPr id="71" name="Rectangle 70">
            <a:extLst>
              <a:ext uri="{FF2B5EF4-FFF2-40B4-BE49-F238E27FC236}">
                <a16:creationId xmlns:a16="http://schemas.microsoft.com/office/drawing/2014/main" id="{7B295928-4C34-47A3-7430-1599416B88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TextBox 10">
            <a:extLst>
              <a:ext uri="{FF2B5EF4-FFF2-40B4-BE49-F238E27FC236}">
                <a16:creationId xmlns:a16="http://schemas.microsoft.com/office/drawing/2014/main" id="{E965E41E-1532-3913-B70D-8FB4DA9BCC41}"/>
              </a:ext>
            </a:extLst>
          </p:cNvPr>
          <p:cNvSpPr txBox="1"/>
          <p:nvPr/>
        </p:nvSpPr>
        <p:spPr>
          <a:xfrm rot="5400000">
            <a:off x="10058400" y="653534"/>
            <a:ext cx="1453896" cy="369332"/>
          </a:xfrm>
          <a:prstGeom prst="rect">
            <a:avLst/>
          </a:prstGeom>
          <a:noFill/>
        </p:spPr>
        <p:txBody>
          <a:bodyPr wrap="square" rtlCol="0">
            <a:spAutoFit/>
          </a:bodyPr>
          <a:lstStyle/>
          <a:p>
            <a:r>
              <a:rPr lang="en-US">
                <a:solidFill>
                  <a:schemeClr val="bg1"/>
                </a:solidFill>
                <a:latin typeface="ADLaM Display" panose="02010000000000000000" pitchFamily="2" charset="0"/>
                <a:ea typeface="ADLaM Display" panose="02010000000000000000" pitchFamily="2" charset="0"/>
                <a:cs typeface="ADLaM Display" panose="02010000000000000000" pitchFamily="2" charset="0"/>
              </a:rPr>
              <a:t>NEW</a:t>
            </a:r>
          </a:p>
        </p:txBody>
      </p:sp>
    </p:spTree>
    <p:extLst>
      <p:ext uri="{BB962C8B-B14F-4D97-AF65-F5344CB8AC3E}">
        <p14:creationId xmlns:p14="http://schemas.microsoft.com/office/powerpoint/2010/main" val="32909429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23872-1858-2148-FBC8-D0B953AAA2E3}"/>
              </a:ext>
            </a:extLst>
          </p:cNvPr>
          <p:cNvSpPr>
            <a:spLocks noGrp="1"/>
          </p:cNvSpPr>
          <p:nvPr>
            <p:ph type="title"/>
          </p:nvPr>
        </p:nvSpPr>
        <p:spPr/>
        <p:txBody>
          <a:bodyPr/>
          <a:lstStyle/>
          <a:p>
            <a:r>
              <a:rPr lang="en-US"/>
              <a:t>Fall 2026 Age changes</a:t>
            </a:r>
          </a:p>
        </p:txBody>
      </p:sp>
      <p:pic>
        <p:nvPicPr>
          <p:cNvPr id="7" name="Picture 6">
            <a:extLst>
              <a:ext uri="{FF2B5EF4-FFF2-40B4-BE49-F238E27FC236}">
                <a16:creationId xmlns:a16="http://schemas.microsoft.com/office/drawing/2014/main" id="{7471C4A4-2EBC-5015-3517-29944546C6DB}"/>
              </a:ext>
            </a:extLst>
          </p:cNvPr>
          <p:cNvPicPr>
            <a:picLocks noChangeAspect="1"/>
          </p:cNvPicPr>
          <p:nvPr/>
        </p:nvPicPr>
        <p:blipFill>
          <a:blip r:embed="rId2"/>
          <a:stretch>
            <a:fillRect/>
          </a:stretch>
        </p:blipFill>
        <p:spPr>
          <a:xfrm>
            <a:off x="461962" y="2331099"/>
            <a:ext cx="11224070" cy="4279251"/>
          </a:xfrm>
          <a:prstGeom prst="rect">
            <a:avLst/>
          </a:prstGeom>
        </p:spPr>
      </p:pic>
      <p:sp>
        <p:nvSpPr>
          <p:cNvPr id="3" name="TextBox 2">
            <a:extLst>
              <a:ext uri="{FF2B5EF4-FFF2-40B4-BE49-F238E27FC236}">
                <a16:creationId xmlns:a16="http://schemas.microsoft.com/office/drawing/2014/main" id="{A1134682-FC66-5FE9-1B7A-EC5ECC9E5DE7}"/>
              </a:ext>
            </a:extLst>
          </p:cNvPr>
          <p:cNvSpPr txBox="1"/>
          <p:nvPr/>
        </p:nvSpPr>
        <p:spPr>
          <a:xfrm rot="5400000">
            <a:off x="10058400" y="653534"/>
            <a:ext cx="1453896" cy="369332"/>
          </a:xfrm>
          <a:prstGeom prst="rect">
            <a:avLst/>
          </a:prstGeom>
          <a:noFill/>
        </p:spPr>
        <p:txBody>
          <a:bodyPr wrap="square" rtlCol="0">
            <a:spAutoFit/>
          </a:bodyPr>
          <a:lstStyle/>
          <a:p>
            <a:r>
              <a:rPr lang="en-US">
                <a:solidFill>
                  <a:schemeClr val="bg1"/>
                </a:solidFill>
                <a:latin typeface="ADLaM Display" panose="02010000000000000000" pitchFamily="2" charset="0"/>
                <a:ea typeface="ADLaM Display" panose="02010000000000000000" pitchFamily="2" charset="0"/>
                <a:cs typeface="ADLaM Display" panose="02010000000000000000" pitchFamily="2" charset="0"/>
              </a:rPr>
              <a:t>NEW</a:t>
            </a:r>
          </a:p>
        </p:txBody>
      </p:sp>
    </p:spTree>
    <p:extLst>
      <p:ext uri="{BB962C8B-B14F-4D97-AF65-F5344CB8AC3E}">
        <p14:creationId xmlns:p14="http://schemas.microsoft.com/office/powerpoint/2010/main" val="58896003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687270-7696-8BC1-377C-F8F539558A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4E4AB2-0D9B-1646-782A-95879AC70C4E}"/>
              </a:ext>
            </a:extLst>
          </p:cNvPr>
          <p:cNvSpPr>
            <a:spLocks noGrp="1"/>
          </p:cNvSpPr>
          <p:nvPr>
            <p:ph type="title"/>
          </p:nvPr>
        </p:nvSpPr>
        <p:spPr>
          <a:xfrm>
            <a:off x="1154953" y="973668"/>
            <a:ext cx="8761413" cy="706964"/>
          </a:xfrm>
        </p:spPr>
        <p:txBody>
          <a:bodyPr>
            <a:normAutofit/>
          </a:bodyPr>
          <a:lstStyle/>
          <a:p>
            <a:r>
              <a:rPr lang="en-US"/>
              <a:t>Important information</a:t>
            </a:r>
          </a:p>
        </p:txBody>
      </p:sp>
      <p:sp>
        <p:nvSpPr>
          <p:cNvPr id="4" name="Content Placeholder 3">
            <a:extLst>
              <a:ext uri="{FF2B5EF4-FFF2-40B4-BE49-F238E27FC236}">
                <a16:creationId xmlns:a16="http://schemas.microsoft.com/office/drawing/2014/main" id="{1134A05A-C5E1-014C-C10B-6DFE3D982BEE}"/>
              </a:ext>
            </a:extLst>
          </p:cNvPr>
          <p:cNvSpPr>
            <a:spLocks noGrp="1"/>
          </p:cNvSpPr>
          <p:nvPr>
            <p:ph idx="1"/>
          </p:nvPr>
        </p:nvSpPr>
        <p:spPr>
          <a:xfrm>
            <a:off x="1154954" y="2603500"/>
            <a:ext cx="6397313" cy="3416300"/>
          </a:xfrm>
        </p:spPr>
        <p:txBody>
          <a:bodyPr anchor="ctr">
            <a:normAutofit/>
          </a:bodyPr>
          <a:lstStyle/>
          <a:p>
            <a:r>
              <a:rPr lang="en-US"/>
              <a:t>Register in the coach's program</a:t>
            </a:r>
          </a:p>
          <a:p>
            <a:pPr lvl="1"/>
            <a:r>
              <a:rPr lang="en-US">
                <a:hlinkClick r:id="rId2"/>
              </a:rPr>
              <a:t>https://claremoresoccerclub.com/programs/player-registration/</a:t>
            </a:r>
            <a:endParaRPr lang="en-US"/>
          </a:p>
          <a:p>
            <a:pPr marL="457200" lvl="1" indent="0">
              <a:buNone/>
            </a:pPr>
            <a:endParaRPr lang="en-US"/>
          </a:p>
          <a:p>
            <a:pPr lvl="1"/>
            <a:r>
              <a:rPr lang="en-US"/>
              <a:t>Email communications are set to coach's registered in this program</a:t>
            </a:r>
          </a:p>
        </p:txBody>
      </p:sp>
      <p:pic>
        <p:nvPicPr>
          <p:cNvPr id="7" name="Picture 6">
            <a:extLst>
              <a:ext uri="{FF2B5EF4-FFF2-40B4-BE49-F238E27FC236}">
                <a16:creationId xmlns:a16="http://schemas.microsoft.com/office/drawing/2014/main" id="{B4606ACF-0159-6C3B-651D-5B9306943130}"/>
              </a:ext>
            </a:extLst>
          </p:cNvPr>
          <p:cNvPicPr>
            <a:picLocks noChangeAspect="1"/>
          </p:cNvPicPr>
          <p:nvPr/>
        </p:nvPicPr>
        <p:blipFill>
          <a:blip r:embed="rId3"/>
          <a:stretch>
            <a:fillRect/>
          </a:stretch>
        </p:blipFill>
        <p:spPr>
          <a:xfrm>
            <a:off x="8376342" y="5434852"/>
            <a:ext cx="3080048" cy="449480"/>
          </a:xfrm>
          <a:prstGeom prst="roundRect">
            <a:avLst>
              <a:gd name="adj" fmla="val 1858"/>
            </a:avLst>
          </a:prstGeom>
          <a:effectLst/>
        </p:spPr>
      </p:pic>
      <p:pic>
        <p:nvPicPr>
          <p:cNvPr id="10" name="Picture 9">
            <a:extLst>
              <a:ext uri="{FF2B5EF4-FFF2-40B4-BE49-F238E27FC236}">
                <a16:creationId xmlns:a16="http://schemas.microsoft.com/office/drawing/2014/main" id="{69CB56A6-FF00-66AA-AA76-E083DFFCD4ED}"/>
              </a:ext>
            </a:extLst>
          </p:cNvPr>
          <p:cNvPicPr>
            <a:picLocks noChangeAspect="1"/>
          </p:cNvPicPr>
          <p:nvPr/>
        </p:nvPicPr>
        <p:blipFill>
          <a:blip r:embed="rId4"/>
          <a:stretch>
            <a:fillRect/>
          </a:stretch>
        </p:blipFill>
        <p:spPr>
          <a:xfrm>
            <a:off x="7772400" y="2362200"/>
            <a:ext cx="3909345" cy="2771775"/>
          </a:xfrm>
          <a:prstGeom prst="roundRect">
            <a:avLst>
              <a:gd name="adj" fmla="val 1858"/>
            </a:avLst>
          </a:prstGeom>
          <a:effectLst/>
        </p:spPr>
      </p:pic>
    </p:spTree>
    <p:extLst>
      <p:ext uri="{BB962C8B-B14F-4D97-AF65-F5344CB8AC3E}">
        <p14:creationId xmlns:p14="http://schemas.microsoft.com/office/powerpoint/2010/main" val="96061928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82CCCE-534D-4FC6-BF2B-9BEA2F2BB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Oval 10">
            <a:extLst>
              <a:ext uri="{FF2B5EF4-FFF2-40B4-BE49-F238E27FC236}">
                <a16:creationId xmlns:a16="http://schemas.microsoft.com/office/drawing/2014/main" id="{BC664B74-EEBB-416C-9D86-AE1FECC022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a:extLst>
              <a:ext uri="{FF2B5EF4-FFF2-40B4-BE49-F238E27FC236}">
                <a16:creationId xmlns:a16="http://schemas.microsoft.com/office/drawing/2014/main" id="{52000483-C30E-42A1-8569-E1DE1F55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Freeform 5">
            <a:extLst>
              <a:ext uri="{FF2B5EF4-FFF2-40B4-BE49-F238E27FC236}">
                <a16:creationId xmlns:a16="http://schemas.microsoft.com/office/drawing/2014/main" id="{A5ACD7E0-6D9A-4803-8B9B-D4602DC48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7" name="Rectangle 16">
            <a:extLst>
              <a:ext uri="{FF2B5EF4-FFF2-40B4-BE49-F238E27FC236}">
                <a16:creationId xmlns:a16="http://schemas.microsoft.com/office/drawing/2014/main" id="{C238E92D-87E7-4B27-AD36-0E133005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Freeform 5">
            <a:extLst>
              <a:ext uri="{FF2B5EF4-FFF2-40B4-BE49-F238E27FC236}">
                <a16:creationId xmlns:a16="http://schemas.microsoft.com/office/drawing/2014/main" id="{6D0B958C-B82E-4F4B-945B-6B038D655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21" name="Freeform 5">
            <a:extLst>
              <a:ext uri="{FF2B5EF4-FFF2-40B4-BE49-F238E27FC236}">
                <a16:creationId xmlns:a16="http://schemas.microsoft.com/office/drawing/2014/main" id="{E18F3B2A-BB9B-4FB6-B8A5-2A8E5DB93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sp>
        <p:nvSpPr>
          <p:cNvPr id="2" name="Title 1">
            <a:extLst>
              <a:ext uri="{FF2B5EF4-FFF2-40B4-BE49-F238E27FC236}">
                <a16:creationId xmlns:a16="http://schemas.microsoft.com/office/drawing/2014/main" id="{25D8EF7D-F264-B61C-F3A5-4E20C78E3B71}"/>
              </a:ext>
            </a:extLst>
          </p:cNvPr>
          <p:cNvSpPr>
            <a:spLocks noGrp="1"/>
          </p:cNvSpPr>
          <p:nvPr>
            <p:ph type="title"/>
          </p:nvPr>
        </p:nvSpPr>
        <p:spPr>
          <a:xfrm>
            <a:off x="1154955" y="973667"/>
            <a:ext cx="2942210" cy="4833745"/>
          </a:xfrm>
        </p:spPr>
        <p:txBody>
          <a:bodyPr>
            <a:normAutofit/>
          </a:bodyPr>
          <a:lstStyle/>
          <a:p>
            <a:r>
              <a:rPr lang="en-US">
                <a:solidFill>
                  <a:srgbClr val="EBEBEB"/>
                </a:solidFill>
              </a:rPr>
              <a:t>Important information</a:t>
            </a:r>
          </a:p>
        </p:txBody>
      </p:sp>
      <p:sp>
        <p:nvSpPr>
          <p:cNvPr id="23" name="Rectangle 22">
            <a:extLst>
              <a:ext uri="{FF2B5EF4-FFF2-40B4-BE49-F238E27FC236}">
                <a16:creationId xmlns:a16="http://schemas.microsoft.com/office/drawing/2014/main" id="{C4164AEF-861B-41D1-9ED5-B81051DA7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E43CB9EA-DEA9-DF41-6F22-A1750A2F36C8}"/>
              </a:ext>
            </a:extLst>
          </p:cNvPr>
          <p:cNvGraphicFramePr>
            <a:graphicFrameLocks noGrp="1"/>
          </p:cNvGraphicFramePr>
          <p:nvPr>
            <p:ph idx="1"/>
            <p:extLst>
              <p:ext uri="{D42A27DB-BD31-4B8C-83A1-F6EECF244321}">
                <p14:modId xmlns:p14="http://schemas.microsoft.com/office/powerpoint/2010/main" val="136043539"/>
              </p:ext>
            </p:extLst>
          </p:nvPr>
        </p:nvGraphicFramePr>
        <p:xfrm>
          <a:off x="5194300" y="808038"/>
          <a:ext cx="6391275" cy="5246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3" descr="No smoking outline">
            <a:extLst>
              <a:ext uri="{FF2B5EF4-FFF2-40B4-BE49-F238E27FC236}">
                <a16:creationId xmlns:a16="http://schemas.microsoft.com/office/drawing/2014/main" id="{C8880805-5290-BC41-02F7-5FC926E452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391711" y="4466469"/>
            <a:ext cx="296031" cy="296031"/>
          </a:xfrm>
          <a:prstGeom prst="rect">
            <a:avLst/>
          </a:prstGeom>
        </p:spPr>
      </p:pic>
      <p:pic>
        <p:nvPicPr>
          <p:cNvPr id="7" name="Graphic 6" descr="Snake outline">
            <a:extLst>
              <a:ext uri="{FF2B5EF4-FFF2-40B4-BE49-F238E27FC236}">
                <a16:creationId xmlns:a16="http://schemas.microsoft.com/office/drawing/2014/main" id="{95D53949-9AD9-8F54-FBD2-30C1A5B3514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262071" y="1991530"/>
            <a:ext cx="400001" cy="400001"/>
          </a:xfrm>
          <a:prstGeom prst="rect">
            <a:avLst/>
          </a:prstGeom>
        </p:spPr>
      </p:pic>
      <p:pic>
        <p:nvPicPr>
          <p:cNvPr id="10" name="Graphic 9" descr="No sign outline">
            <a:extLst>
              <a:ext uri="{FF2B5EF4-FFF2-40B4-BE49-F238E27FC236}">
                <a16:creationId xmlns:a16="http://schemas.microsoft.com/office/drawing/2014/main" id="{B7269B48-0579-2A7C-F2D4-96872AAB112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153096" y="1902067"/>
            <a:ext cx="578925" cy="578925"/>
          </a:xfrm>
          <a:prstGeom prst="rect">
            <a:avLst/>
          </a:prstGeom>
        </p:spPr>
      </p:pic>
    </p:spTree>
    <p:extLst>
      <p:ext uri="{BB962C8B-B14F-4D97-AF65-F5344CB8AC3E}">
        <p14:creationId xmlns:p14="http://schemas.microsoft.com/office/powerpoint/2010/main" val="157921236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795F1-31A9-A721-A908-368020CC5DCE}"/>
              </a:ext>
            </a:extLst>
          </p:cNvPr>
          <p:cNvSpPr>
            <a:spLocks noGrp="1"/>
          </p:cNvSpPr>
          <p:nvPr>
            <p:ph type="title"/>
          </p:nvPr>
        </p:nvSpPr>
        <p:spPr/>
        <p:txBody>
          <a:bodyPr/>
          <a:lstStyle/>
          <a:p>
            <a:r>
              <a:rPr lang="en-US"/>
              <a:t>Team information</a:t>
            </a:r>
          </a:p>
        </p:txBody>
      </p:sp>
      <p:sp>
        <p:nvSpPr>
          <p:cNvPr id="3" name="Content Placeholder 2">
            <a:extLst>
              <a:ext uri="{FF2B5EF4-FFF2-40B4-BE49-F238E27FC236}">
                <a16:creationId xmlns:a16="http://schemas.microsoft.com/office/drawing/2014/main" id="{D5B27496-B3FE-3231-3872-D539E267AF08}"/>
              </a:ext>
            </a:extLst>
          </p:cNvPr>
          <p:cNvSpPr>
            <a:spLocks noGrp="1"/>
          </p:cNvSpPr>
          <p:nvPr>
            <p:ph idx="1"/>
          </p:nvPr>
        </p:nvSpPr>
        <p:spPr/>
        <p:txBody>
          <a:bodyPr/>
          <a:lstStyle/>
          <a:p>
            <a:r>
              <a:rPr lang="en-US" dirty="0"/>
              <a:t>Head coach can pick a new team name</a:t>
            </a:r>
          </a:p>
          <a:p>
            <a:pPr lvl="1"/>
            <a:r>
              <a:rPr lang="en-US" dirty="0"/>
              <a:t>Do not change the team's name on your own you must contact Jennifer to change it.</a:t>
            </a:r>
          </a:p>
          <a:p>
            <a:pPr lvl="1"/>
            <a:r>
              <a:rPr lang="en-US" dirty="0"/>
              <a:t>Check with Jennifer before ordering uniforms if that name is already taken.</a:t>
            </a:r>
          </a:p>
          <a:p>
            <a:pPr lvl="2"/>
            <a:r>
              <a:rPr lang="en-US" dirty="0"/>
              <a:t>We do not want 2 teams with the same name</a:t>
            </a:r>
          </a:p>
          <a:p>
            <a:r>
              <a:rPr lang="en-US" dirty="0"/>
              <a:t>All assistant coaches need to be added by Jennifer for them to appear on the game card.</a:t>
            </a:r>
          </a:p>
        </p:txBody>
      </p:sp>
    </p:spTree>
    <p:extLst>
      <p:ext uri="{BB962C8B-B14F-4D97-AF65-F5344CB8AC3E}">
        <p14:creationId xmlns:p14="http://schemas.microsoft.com/office/powerpoint/2010/main" val="356583156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298B78F7-6841-4168-8538-3E26070861D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4" name="Rectangle 13">
              <a:extLst>
                <a:ext uri="{FF2B5EF4-FFF2-40B4-BE49-F238E27FC236}">
                  <a16:creationId xmlns:a16="http://schemas.microsoft.com/office/drawing/2014/main" id="{764D568C-39BB-4394-A483-C7C185002D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Oval 14">
              <a:extLst>
                <a:ext uri="{FF2B5EF4-FFF2-40B4-BE49-F238E27FC236}">
                  <a16:creationId xmlns:a16="http://schemas.microsoft.com/office/drawing/2014/main" id="{CB70B903-F367-48EC-B214-D1D26FC700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a:extLst>
                <a:ext uri="{FF2B5EF4-FFF2-40B4-BE49-F238E27FC236}">
                  <a16:creationId xmlns:a16="http://schemas.microsoft.com/office/drawing/2014/main" id="{45E5B732-80F6-496B-AC33-E0FD9395DB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CC709F18-F3FB-4D14-B50D-6159067EB6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Freeform 5">
              <a:extLst>
                <a:ext uri="{FF2B5EF4-FFF2-40B4-BE49-F238E27FC236}">
                  <a16:creationId xmlns:a16="http://schemas.microsoft.com/office/drawing/2014/main" id="{16E4A747-3382-4841-BCBE-78D416DEEC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9" name="Freeform 5">
              <a:extLst>
                <a:ext uri="{FF2B5EF4-FFF2-40B4-BE49-F238E27FC236}">
                  <a16:creationId xmlns:a16="http://schemas.microsoft.com/office/drawing/2014/main" id="{049AC68C-6F74-4DEB-9CD1-3E1C4EB2CD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20" name="Freeform 5">
              <a:extLst>
                <a:ext uri="{FF2B5EF4-FFF2-40B4-BE49-F238E27FC236}">
                  <a16:creationId xmlns:a16="http://schemas.microsoft.com/office/drawing/2014/main" id="{3FB17BE8-AC72-4544-AFE9-F8C1C3EB65C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a:extLst>
              <a:ext uri="{FF2B5EF4-FFF2-40B4-BE49-F238E27FC236}">
                <a16:creationId xmlns:a16="http://schemas.microsoft.com/office/drawing/2014/main" id="{25D8EF7D-F264-B61C-F3A5-4E20C78E3B71}"/>
              </a:ext>
            </a:extLst>
          </p:cNvPr>
          <p:cNvSpPr>
            <a:spLocks noGrp="1"/>
          </p:cNvSpPr>
          <p:nvPr>
            <p:ph type="title"/>
          </p:nvPr>
        </p:nvSpPr>
        <p:spPr>
          <a:xfrm>
            <a:off x="639098" y="629265"/>
            <a:ext cx="5132438" cy="1622322"/>
          </a:xfrm>
        </p:spPr>
        <p:txBody>
          <a:bodyPr>
            <a:normAutofit/>
          </a:bodyPr>
          <a:lstStyle/>
          <a:p>
            <a:r>
              <a:rPr lang="en-US"/>
              <a:t>Uniforms</a:t>
            </a:r>
          </a:p>
        </p:txBody>
      </p:sp>
      <p:pic>
        <p:nvPicPr>
          <p:cNvPr id="4" name="Graphic 3" descr="Shirt outline">
            <a:extLst>
              <a:ext uri="{FF2B5EF4-FFF2-40B4-BE49-F238E27FC236}">
                <a16:creationId xmlns:a16="http://schemas.microsoft.com/office/drawing/2014/main" id="{53B00118-A33D-27C5-BDFA-C3ECDB0F114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10186" y="2013697"/>
            <a:ext cx="4842716" cy="4842716"/>
          </a:xfrm>
          <a:prstGeom prst="rect">
            <a:avLst/>
          </a:prstGeom>
        </p:spPr>
      </p:pic>
      <p:sp>
        <p:nvSpPr>
          <p:cNvPr id="22" name="Rectangle 21">
            <a:extLst>
              <a:ext uri="{FF2B5EF4-FFF2-40B4-BE49-F238E27FC236}">
                <a16:creationId xmlns:a16="http://schemas.microsoft.com/office/drawing/2014/main" id="{B5BA6DB3-F246-4306-AA4A-B2E8EF6D7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8" name="Content Placeholder 2">
            <a:extLst>
              <a:ext uri="{FF2B5EF4-FFF2-40B4-BE49-F238E27FC236}">
                <a16:creationId xmlns:a16="http://schemas.microsoft.com/office/drawing/2014/main" id="{AADF8E04-E249-CB6A-68CA-9DC5433E031B}"/>
              </a:ext>
            </a:extLst>
          </p:cNvPr>
          <p:cNvGraphicFramePr/>
          <p:nvPr>
            <p:extLst>
              <p:ext uri="{D42A27DB-BD31-4B8C-83A1-F6EECF244321}">
                <p14:modId xmlns:p14="http://schemas.microsoft.com/office/powerpoint/2010/main" val="3882610372"/>
              </p:ext>
            </p:extLst>
          </p:nvPr>
        </p:nvGraphicFramePr>
        <p:xfrm>
          <a:off x="601152" y="1600200"/>
          <a:ext cx="5132439" cy="38117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a:extLst>
              <a:ext uri="{FF2B5EF4-FFF2-40B4-BE49-F238E27FC236}">
                <a16:creationId xmlns:a16="http://schemas.microsoft.com/office/drawing/2014/main" id="{A72D8F9F-93EB-4154-695E-8AF04B87EA7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33939" y="3394600"/>
            <a:ext cx="628098" cy="628098"/>
          </a:xfrm>
          <a:prstGeom prst="rect">
            <a:avLst/>
          </a:prstGeom>
        </p:spPr>
      </p:pic>
      <p:pic>
        <p:nvPicPr>
          <p:cNvPr id="9" name="Graphic 8">
            <a:extLst>
              <a:ext uri="{FF2B5EF4-FFF2-40B4-BE49-F238E27FC236}">
                <a16:creationId xmlns:a16="http://schemas.microsoft.com/office/drawing/2014/main" id="{28D66698-1EAF-B976-126C-BB6B59F6756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801253" y="1744066"/>
            <a:ext cx="354021" cy="354021"/>
          </a:xfrm>
          <a:prstGeom prst="rect">
            <a:avLst/>
          </a:prstGeom>
        </p:spPr>
      </p:pic>
      <p:pic>
        <p:nvPicPr>
          <p:cNvPr id="11" name="Graphic 10" descr="Badge Cross outline">
            <a:extLst>
              <a:ext uri="{FF2B5EF4-FFF2-40B4-BE49-F238E27FC236}">
                <a16:creationId xmlns:a16="http://schemas.microsoft.com/office/drawing/2014/main" id="{8CD40213-9221-19D5-4D60-33FAB53BA33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81329" y="1492132"/>
            <a:ext cx="1076970" cy="988055"/>
          </a:xfrm>
          <a:prstGeom prst="rect">
            <a:avLst/>
          </a:prstGeom>
        </p:spPr>
      </p:pic>
    </p:spTree>
    <p:extLst>
      <p:ext uri="{BB962C8B-B14F-4D97-AF65-F5344CB8AC3E}">
        <p14:creationId xmlns:p14="http://schemas.microsoft.com/office/powerpoint/2010/main" val="56302156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AFAFE3-795B-9244-91AC-7E3C5C0A51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8B39FA-4C28-1D1A-0E36-85F711D920ED}"/>
              </a:ext>
            </a:extLst>
          </p:cNvPr>
          <p:cNvSpPr>
            <a:spLocks noGrp="1"/>
          </p:cNvSpPr>
          <p:nvPr>
            <p:ph type="title"/>
          </p:nvPr>
        </p:nvSpPr>
        <p:spPr>
          <a:xfrm>
            <a:off x="1154953" y="973668"/>
            <a:ext cx="8761413" cy="706964"/>
          </a:xfrm>
        </p:spPr>
        <p:txBody>
          <a:bodyPr>
            <a:normAutofit/>
          </a:bodyPr>
          <a:lstStyle/>
          <a:p>
            <a:r>
              <a:rPr lang="en-US"/>
              <a:t>Field Status</a:t>
            </a:r>
          </a:p>
        </p:txBody>
      </p:sp>
      <p:sp>
        <p:nvSpPr>
          <p:cNvPr id="6" name="Content Placeholder 5">
            <a:extLst>
              <a:ext uri="{FF2B5EF4-FFF2-40B4-BE49-F238E27FC236}">
                <a16:creationId xmlns:a16="http://schemas.microsoft.com/office/drawing/2014/main" id="{C4D54CC6-D84E-4DFC-D4A1-0FBC4EF37BEA}"/>
              </a:ext>
            </a:extLst>
          </p:cNvPr>
          <p:cNvSpPr>
            <a:spLocks noGrp="1"/>
          </p:cNvSpPr>
          <p:nvPr>
            <p:ph idx="1"/>
          </p:nvPr>
        </p:nvSpPr>
        <p:spPr>
          <a:xfrm>
            <a:off x="1154955" y="2603500"/>
            <a:ext cx="3481054" cy="3416300"/>
          </a:xfrm>
        </p:spPr>
        <p:txBody>
          <a:bodyPr anchor="ctr">
            <a:normAutofit/>
          </a:bodyPr>
          <a:lstStyle/>
          <a:p>
            <a:r>
              <a:rPr lang="en-US" sz="1600"/>
              <a:t>The practice and game field status will be updated by 3pm if the status is changing from the day before.</a:t>
            </a:r>
          </a:p>
          <a:p>
            <a:r>
              <a:rPr lang="en-US" sz="1600"/>
              <a:t>Status can be viewed on the website</a:t>
            </a:r>
          </a:p>
          <a:p>
            <a:endParaRPr lang="en-US" sz="1600"/>
          </a:p>
        </p:txBody>
      </p:sp>
      <p:pic>
        <p:nvPicPr>
          <p:cNvPr id="2050" name="Picture 2">
            <a:extLst>
              <a:ext uri="{FF2B5EF4-FFF2-40B4-BE49-F238E27FC236}">
                <a16:creationId xmlns:a16="http://schemas.microsoft.com/office/drawing/2014/main" id="{0038F26A-F393-CA8D-518C-A3F532AD517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984956" y="3429000"/>
            <a:ext cx="7081820" cy="1558000"/>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407355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82CCCE-534D-4FC6-BF2B-9BEA2F2BB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Oval 10">
            <a:extLst>
              <a:ext uri="{FF2B5EF4-FFF2-40B4-BE49-F238E27FC236}">
                <a16:creationId xmlns:a16="http://schemas.microsoft.com/office/drawing/2014/main" id="{BC664B74-EEBB-416C-9D86-AE1FECC022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a:extLst>
              <a:ext uri="{FF2B5EF4-FFF2-40B4-BE49-F238E27FC236}">
                <a16:creationId xmlns:a16="http://schemas.microsoft.com/office/drawing/2014/main" id="{52000483-C30E-42A1-8569-E1DE1F55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Freeform 5">
            <a:extLst>
              <a:ext uri="{FF2B5EF4-FFF2-40B4-BE49-F238E27FC236}">
                <a16:creationId xmlns:a16="http://schemas.microsoft.com/office/drawing/2014/main" id="{A5ACD7E0-6D9A-4803-8B9B-D4602DC48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7" name="Rectangle 16">
            <a:extLst>
              <a:ext uri="{FF2B5EF4-FFF2-40B4-BE49-F238E27FC236}">
                <a16:creationId xmlns:a16="http://schemas.microsoft.com/office/drawing/2014/main" id="{C238E92D-87E7-4B27-AD36-0E133005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Freeform 5">
            <a:extLst>
              <a:ext uri="{FF2B5EF4-FFF2-40B4-BE49-F238E27FC236}">
                <a16:creationId xmlns:a16="http://schemas.microsoft.com/office/drawing/2014/main" id="{6D0B958C-B82E-4F4B-945B-6B038D655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21" name="Freeform 5">
            <a:extLst>
              <a:ext uri="{FF2B5EF4-FFF2-40B4-BE49-F238E27FC236}">
                <a16:creationId xmlns:a16="http://schemas.microsoft.com/office/drawing/2014/main" id="{E18F3B2A-BB9B-4FB6-B8A5-2A8E5DB93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sp>
        <p:nvSpPr>
          <p:cNvPr id="2" name="Title 1">
            <a:extLst>
              <a:ext uri="{FF2B5EF4-FFF2-40B4-BE49-F238E27FC236}">
                <a16:creationId xmlns:a16="http://schemas.microsoft.com/office/drawing/2014/main" id="{25D8EF7D-F264-B61C-F3A5-4E20C78E3B71}"/>
              </a:ext>
            </a:extLst>
          </p:cNvPr>
          <p:cNvSpPr>
            <a:spLocks noGrp="1"/>
          </p:cNvSpPr>
          <p:nvPr>
            <p:ph type="title"/>
          </p:nvPr>
        </p:nvSpPr>
        <p:spPr>
          <a:xfrm>
            <a:off x="1154955" y="973667"/>
            <a:ext cx="2942210" cy="4833745"/>
          </a:xfrm>
        </p:spPr>
        <p:txBody>
          <a:bodyPr>
            <a:normAutofit/>
          </a:bodyPr>
          <a:lstStyle/>
          <a:p>
            <a:r>
              <a:rPr lang="en-US">
                <a:solidFill>
                  <a:srgbClr val="EBEBEB"/>
                </a:solidFill>
              </a:rPr>
              <a:t>Practice information</a:t>
            </a:r>
          </a:p>
        </p:txBody>
      </p:sp>
      <p:sp>
        <p:nvSpPr>
          <p:cNvPr id="23" name="Rectangle 22">
            <a:extLst>
              <a:ext uri="{FF2B5EF4-FFF2-40B4-BE49-F238E27FC236}">
                <a16:creationId xmlns:a16="http://schemas.microsoft.com/office/drawing/2014/main" id="{C4164AEF-861B-41D1-9ED5-B81051DA7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E43CB9EA-DEA9-DF41-6F22-A1750A2F36C8}"/>
              </a:ext>
            </a:extLst>
          </p:cNvPr>
          <p:cNvGraphicFramePr>
            <a:graphicFrameLocks noGrp="1"/>
          </p:cNvGraphicFramePr>
          <p:nvPr>
            <p:ph idx="1"/>
            <p:extLst>
              <p:ext uri="{D42A27DB-BD31-4B8C-83A1-F6EECF244321}">
                <p14:modId xmlns:p14="http://schemas.microsoft.com/office/powerpoint/2010/main" val="3377379578"/>
              </p:ext>
            </p:extLst>
          </p:nvPr>
        </p:nvGraphicFramePr>
        <p:xfrm>
          <a:off x="5194299" y="734164"/>
          <a:ext cx="6391275" cy="5246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27F797C7-82F0-1A3D-5DB0-54B1C9A0BF1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08326" y="3316748"/>
            <a:ext cx="5407349" cy="2996102"/>
          </a:xfrm>
          <a:prstGeom prst="rect">
            <a:avLst/>
          </a:prstGeom>
        </p:spPr>
      </p:pic>
    </p:spTree>
    <p:extLst>
      <p:ext uri="{BB962C8B-B14F-4D97-AF65-F5344CB8AC3E}">
        <p14:creationId xmlns:p14="http://schemas.microsoft.com/office/powerpoint/2010/main" val="125343115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957"/>
  <p:tag name="AS_RELEASE_DATE" val="2025.02.28"/>
  <p:tag name="AS_TITLE" val="Aspose.Slides for Java"/>
  <p:tag name="AS_VERSION" val="25.2"/>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3MAjX4qCIAHHXKLgao3tkQ"/>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Century Gothic" panose="020B0502020202020204"/>
        <a:cs typeface="Arial"/>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Century Gothic" panose="020B0502020202020204"/>
        <a:cs typeface="Arial"/>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fillRect/>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2_COX Communications 2019">
  <a:themeElements>
    <a:clrScheme name="COX Communications 2019">
      <a:dk1>
        <a:srgbClr val="000000"/>
      </a:dk1>
      <a:lt1>
        <a:srgbClr val="FFFFFF"/>
      </a:lt1>
      <a:dk2>
        <a:srgbClr val="B9C9D2"/>
      </a:dk2>
      <a:lt2>
        <a:srgbClr val="455051"/>
      </a:lt2>
      <a:accent1>
        <a:srgbClr val="009AE0"/>
      </a:accent1>
      <a:accent2>
        <a:srgbClr val="285A93"/>
      </a:accent2>
      <a:accent3>
        <a:srgbClr val="00A846"/>
      </a:accent3>
      <a:accent4>
        <a:srgbClr val="127C65"/>
      </a:accent4>
      <a:accent5>
        <a:srgbClr val="028399"/>
      </a:accent5>
      <a:accent6>
        <a:srgbClr val="828E96"/>
      </a:accent6>
      <a:hlink>
        <a:srgbClr val="009AE0"/>
      </a:hlink>
      <a:folHlink>
        <a:srgbClr val="936FB1"/>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OX Custom Orange">
      <a:srgbClr val="FC9318"/>
    </a:custClr>
    <a:custClr name="COX Custom Red">
      <a:srgbClr val="F9451B"/>
    </a:custClr>
    <a:custClr name="COX Custom Purple">
      <a:srgbClr val="936FB1"/>
    </a:custClr>
  </a:custClrLst>
  <a:extLst>
    <a:ext uri="{05A4C25C-085E-4340-85A3-A5531E510DB2}">
      <thm15:themeFamily xmlns:thm15="http://schemas.microsoft.com/office/thememl/2012/main" name="Cox_Duarte_Template System_Final_01_D  -  Read-Only" id="{BBC16998-C374-4E44-9EE5-6E11EF124151}" vid="{8017116F-9D23-3C4C-A045-83B4CB29071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Aptos Display" panose="0211000402020202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Aptos" panose="0211000402020202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Ion Boardroom</Template>
  <TotalTime>29081</TotalTime>
  <Words>1935</Words>
  <Application>Microsoft Office PowerPoint</Application>
  <PresentationFormat>Widescreen</PresentationFormat>
  <Paragraphs>208</Paragraphs>
  <Slides>31</Slides>
  <Notes>0</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31</vt:i4>
      </vt:variant>
    </vt:vector>
  </HeadingPairs>
  <TitlesOfParts>
    <vt:vector size="46" baseType="lpstr">
      <vt:lpstr>ADLaM Display</vt:lpstr>
      <vt:lpstr>Aptos</vt:lpstr>
      <vt:lpstr>Arial</vt:lpstr>
      <vt:lpstr>Calibri</vt:lpstr>
      <vt:lpstr>Calibri Light</vt:lpstr>
      <vt:lpstr>Century Gothic</vt:lpstr>
      <vt:lpstr>Courier New</vt:lpstr>
      <vt:lpstr>EYInterstate Regular</vt:lpstr>
      <vt:lpstr>Proxima Nova</vt:lpstr>
      <vt:lpstr>Proxima Nova Black</vt:lpstr>
      <vt:lpstr>Segoe UI</vt:lpstr>
      <vt:lpstr>Wingdings</vt:lpstr>
      <vt:lpstr>Wingdings 3</vt:lpstr>
      <vt:lpstr>Ion Boardroom</vt:lpstr>
      <vt:lpstr>2_COX Communications 2019</vt:lpstr>
      <vt:lpstr>2026 Coaches Meeting</vt:lpstr>
      <vt:lpstr>24/25 Board members and Staff</vt:lpstr>
      <vt:lpstr>Important information</vt:lpstr>
      <vt:lpstr>Important information</vt:lpstr>
      <vt:lpstr>Important information</vt:lpstr>
      <vt:lpstr>Team information</vt:lpstr>
      <vt:lpstr>Uniforms</vt:lpstr>
      <vt:lpstr>Field Status</vt:lpstr>
      <vt:lpstr>Practice information</vt:lpstr>
      <vt:lpstr>Practice days</vt:lpstr>
      <vt:lpstr>Game Fields</vt:lpstr>
      <vt:lpstr>Game Fields</vt:lpstr>
      <vt:lpstr>Game Fields</vt:lpstr>
      <vt:lpstr>Game Field unapproved usage</vt:lpstr>
      <vt:lpstr>Reschedule And Scrimmage</vt:lpstr>
      <vt:lpstr>Reschedule Policy</vt:lpstr>
      <vt:lpstr>Full day Reschedule Policy</vt:lpstr>
      <vt:lpstr>Scrimmage Request</vt:lpstr>
      <vt:lpstr>Policy's</vt:lpstr>
      <vt:lpstr>Zero Tolerance Policy</vt:lpstr>
      <vt:lpstr>Zero Tolerance Policy</vt:lpstr>
      <vt:lpstr>Zero Tolerance Policy</vt:lpstr>
      <vt:lpstr>Safety Plan</vt:lpstr>
      <vt:lpstr>Lightning Policy</vt:lpstr>
      <vt:lpstr>Game day</vt:lpstr>
      <vt:lpstr>Game Day</vt:lpstr>
      <vt:lpstr>Game Day</vt:lpstr>
      <vt:lpstr>3v3 Jamboree</vt:lpstr>
      <vt:lpstr>Law changes</vt:lpstr>
      <vt:lpstr>U8 changes</vt:lpstr>
      <vt:lpstr>Fall 2026 Age changes</vt:lpstr>
    </vt:vector>
  </TitlesOfParts>
  <Company>Cox Communications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Alexander, Ryan (CCI-Atlanta)</dc:creator>
  <cp:lastModifiedBy>Angela M. Kirkendall</cp:lastModifiedBy>
  <cp:revision>34</cp:revision>
  <dcterms:created xsi:type="dcterms:W3CDTF">2024-08-05T15:52:56Z</dcterms:created>
  <dcterms:modified xsi:type="dcterms:W3CDTF">2026-08-19T13:58:33Z</dcterms:modified>
</cp:coreProperties>
</file>